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diagrams/colors22.xml" ContentType="application/vnd.openxmlformats-officedocument.drawingml.diagramColors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colors4.xml" ContentType="application/vnd.openxmlformats-officedocument.drawingml.diagramColors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notesSlides/notesSlide36.xml" ContentType="application/vnd.openxmlformats-officedocument.presentationml.notesSlid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layout19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ags/tag7.xml" ContentType="application/vnd.openxmlformats-officedocument.presentationml.tag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310" r:id="rId6"/>
    <p:sldId id="309" r:id="rId7"/>
    <p:sldId id="368" r:id="rId8"/>
    <p:sldId id="370" r:id="rId9"/>
    <p:sldId id="383" r:id="rId10"/>
    <p:sldId id="376" r:id="rId11"/>
    <p:sldId id="371" r:id="rId12"/>
    <p:sldId id="314" r:id="rId13"/>
    <p:sldId id="385" r:id="rId14"/>
    <p:sldId id="316" r:id="rId15"/>
    <p:sldId id="317" r:id="rId16"/>
    <p:sldId id="318" r:id="rId17"/>
    <p:sldId id="319" r:id="rId18"/>
    <p:sldId id="325" r:id="rId19"/>
    <p:sldId id="322" r:id="rId20"/>
    <p:sldId id="326" r:id="rId21"/>
    <p:sldId id="327" r:id="rId22"/>
    <p:sldId id="328" r:id="rId23"/>
    <p:sldId id="330" r:id="rId24"/>
    <p:sldId id="331" r:id="rId25"/>
    <p:sldId id="334" r:id="rId26"/>
    <p:sldId id="335" r:id="rId27"/>
    <p:sldId id="336" r:id="rId28"/>
    <p:sldId id="337" r:id="rId29"/>
    <p:sldId id="342" r:id="rId30"/>
    <p:sldId id="344" r:id="rId31"/>
    <p:sldId id="362" r:id="rId32"/>
    <p:sldId id="346" r:id="rId33"/>
    <p:sldId id="347" r:id="rId34"/>
    <p:sldId id="348" r:id="rId35"/>
    <p:sldId id="349" r:id="rId36"/>
    <p:sldId id="350" r:id="rId37"/>
    <p:sldId id="352" r:id="rId38"/>
    <p:sldId id="353" r:id="rId39"/>
    <p:sldId id="363" r:id="rId40"/>
    <p:sldId id="354" r:id="rId41"/>
    <p:sldId id="364" r:id="rId42"/>
    <p:sldId id="355" r:id="rId43"/>
    <p:sldId id="360" r:id="rId44"/>
    <p:sldId id="359" r:id="rId45"/>
    <p:sldId id="361" r:id="rId46"/>
    <p:sldId id="394" r:id="rId47"/>
    <p:sldId id="392" r:id="rId48"/>
    <p:sldId id="367" r:id="rId4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1508B8"/>
    <a:srgbClr val="FFCC66"/>
    <a:srgbClr val="FF9900"/>
    <a:srgbClr val="CC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09" autoAdjust="0"/>
    <p:restoredTop sz="80969" autoAdjust="0"/>
  </p:normalViewPr>
  <p:slideViewPr>
    <p:cSldViewPr>
      <p:cViewPr varScale="1">
        <p:scale>
          <a:sx n="58" d="100"/>
          <a:sy n="58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22DB7-7A8D-451D-A426-573848BCB64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998A6B3-2CC6-4FF8-A5AF-DC31AFA183D6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展望</a:t>
          </a:r>
          <a:r>
            <a:rPr lang="zh-TW" sz="2400" b="1" dirty="0" smtClean="0">
              <a:latin typeface="標楷體" pitchFamily="65" charset="-120"/>
              <a:ea typeface="標楷體" pitchFamily="65" charset="-120"/>
            </a:rPr>
            <a:t>公司簡介</a:t>
          </a:r>
          <a:endParaRPr lang="zh-TW" sz="2400" dirty="0">
            <a:latin typeface="標楷體" pitchFamily="65" charset="-120"/>
            <a:ea typeface="標楷體" pitchFamily="65" charset="-120"/>
          </a:endParaRPr>
        </a:p>
      </dgm:t>
    </dgm:pt>
    <dgm:pt modelId="{554FF83C-30C0-4CBD-AFF7-E7297CF056A4}" type="parTrans" cxnId="{3E4756FE-DF75-4BAD-AF2E-E0728DA7243A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66BCEB94-E16C-4C38-9FED-9E2EFEEA62BD}" type="sibTrans" cxnId="{3E4756FE-DF75-4BAD-AF2E-E0728DA7243A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5CC24138-CE67-4D7F-BAEF-51134B8EF848}">
      <dgm:prSet custT="1"/>
      <dgm:spPr/>
      <dgm:t>
        <a:bodyPr/>
        <a:lstStyle/>
        <a:p>
          <a:pPr rtl="0"/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技術理論</a:t>
          </a:r>
          <a: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</a:br>
          <a:r>
            <a:rPr lang="zh-TW" alt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研究參考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686ACEC4-DC4C-475B-98AE-AA106FFA0DEA}" type="parTrans" cxnId="{D7B50686-36F7-449C-9B2A-2AF26A47D024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98A51B3D-042F-4264-9850-D8FFE71A7C6A}" type="sibTrans" cxnId="{D7B50686-36F7-449C-9B2A-2AF26A47D02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18EAFFE5-339C-4636-88C4-32E6DD9B5D13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認知覺醒</a:t>
          </a:r>
          <a:endParaRPr lang="zh-TW" sz="24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947A82EE-6072-498A-99A2-8C2C0C6C0387}" type="parTrans" cxnId="{F749ECDE-83BE-423F-A61E-ADAC00382C35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24CA912-9475-4C3D-9AFB-6FF57AE7D178}" type="sibTrans" cxnId="{F749ECDE-83BE-423F-A61E-ADAC00382C3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017F82F7-89FD-4D6B-8AF6-8E1BCAFB03A3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策略</a:t>
          </a:r>
          <a:endParaRPr lang="zh-TW" altLang="en-US" sz="24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F84D9B28-43C6-418B-A10C-983E8D5B2679}" type="parTrans" cxnId="{E4951E50-83E7-4A37-96E1-9701B64C8F7F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486BF9F2-72FC-4470-84F4-C23B886ED9B2}" type="sibTrans" cxnId="{E4951E50-83E7-4A37-96E1-9701B64C8F7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49D45D3B-EBCC-4A5C-9F2E-61B5ED983D0E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設計</a:t>
          </a:r>
          <a:endParaRPr lang="zh-TW" sz="24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B00C1B81-AE90-4F60-B8D6-35367B38A63D}" type="parTrans" cxnId="{F307DADF-4564-4CF2-870B-3A2BC0CA4A01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8DDE7586-3524-48CC-BB8F-E8E2DE81EEAB}" type="sibTrans" cxnId="{F307DADF-4564-4CF2-870B-3A2BC0CA4A0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C2D918AD-C043-4D6C-8ABC-7F330B370D76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導入</a:t>
          </a:r>
          <a:endParaRPr lang="zh-TW" altLang="en-US" sz="24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2BC5A3E2-FBAE-43A6-86B6-B18219AFA6BE}" type="parTrans" cxnId="{F514DBAC-D423-4588-BE95-6495C6C1E6D2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A9FED678-5CA8-4BBC-A661-35683C079391}" type="sibTrans" cxnId="{F514DBAC-D423-4588-BE95-6495C6C1E6D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2FF687B3-76F6-47B1-B643-6BC4B87A2BCE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評估與覺醒</a:t>
          </a:r>
          <a:endParaRPr lang="zh-TW" altLang="en-US" sz="24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gm:t>
    </dgm:pt>
    <dgm:pt modelId="{801254FC-67A2-44E2-8795-DE363AAFA321}" type="parTrans" cxnId="{EF28A57C-6450-450B-B475-559C44F9846B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FFF31862-F244-45F8-AC6D-1F3A65A5C2C8}" type="sibTrans" cxnId="{EF28A57C-6450-450B-B475-559C44F9846B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0CBA273A-9CEB-4B91-B32A-599609C052AB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結論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DECF591A-A58C-47BB-A068-8395DE248251}" type="parTrans" cxnId="{42FD3C1E-8F6D-49DC-BACA-EF7D559DE8BB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194C3B5A-C677-4EFC-828E-8D826DAEB44A}" type="sibTrans" cxnId="{42FD3C1E-8F6D-49DC-BACA-EF7D559DE8BB}">
      <dgm:prSet/>
      <dgm:spPr/>
      <dgm:t>
        <a:bodyPr/>
        <a:lstStyle/>
        <a:p>
          <a:endParaRPr lang="zh-TW" altLang="en-US" sz="2400">
            <a:latin typeface="標楷體" pitchFamily="65" charset="-120"/>
            <a:ea typeface="標楷體" pitchFamily="65" charset="-120"/>
          </a:endParaRPr>
        </a:p>
      </dgm:t>
    </dgm:pt>
    <dgm:pt modelId="{EA24ADA3-94B1-475A-82B6-9ABDF38F7B8F}">
      <dgm:prSet custT="1"/>
      <dgm:spPr/>
      <dgm:t>
        <a:bodyPr/>
        <a:lstStyle/>
        <a:p>
          <a:pPr rtl="0"/>
          <a:r>
            <a:rPr lang="zh-TW" altLang="en-US" sz="2400" b="1" dirty="0" smtClean="0">
              <a:latin typeface="標楷體" pitchFamily="65" charset="-120"/>
              <a:ea typeface="標楷體" pitchFamily="65" charset="-120"/>
            </a:rPr>
            <a:t>案例總結</a:t>
          </a:r>
          <a:endParaRPr lang="zh-TW" altLang="en-US" sz="2400" b="1" dirty="0">
            <a:latin typeface="標楷體" pitchFamily="65" charset="-120"/>
            <a:ea typeface="標楷體" pitchFamily="65" charset="-120"/>
          </a:endParaRPr>
        </a:p>
      </dgm:t>
    </dgm:pt>
    <dgm:pt modelId="{3C021EAF-6ABD-4E8F-BEBE-F2AE42AE4EC6}" type="parTrans" cxnId="{FA706F5A-6CC3-4B64-B06A-50BB20A76DA5}">
      <dgm:prSet/>
      <dgm:spPr/>
      <dgm:t>
        <a:bodyPr/>
        <a:lstStyle/>
        <a:p>
          <a:endParaRPr lang="zh-TW" altLang="en-US"/>
        </a:p>
      </dgm:t>
    </dgm:pt>
    <dgm:pt modelId="{91C76B5D-0EB9-44EC-A0BA-1ABA83AA8E28}" type="sibTrans" cxnId="{FA706F5A-6CC3-4B64-B06A-50BB20A76DA5}">
      <dgm:prSet/>
      <dgm:spPr/>
      <dgm:t>
        <a:bodyPr/>
        <a:lstStyle/>
        <a:p>
          <a:endParaRPr lang="zh-TW" altLang="en-US"/>
        </a:p>
      </dgm:t>
    </dgm:pt>
    <dgm:pt modelId="{9B169ACA-E3B4-4FBC-8E20-E8FC6764C0FB}" type="pres">
      <dgm:prSet presAssocID="{EFA22DB7-7A8D-451D-A426-573848BCB6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7AEC09-794A-4510-817C-A549B1E6FB39}" type="pres">
      <dgm:prSet presAssocID="{E998A6B3-2CC6-4FF8-A5AF-DC31AFA183D6}" presName="node" presStyleLbl="node1" presStyleIdx="0" presStyleCnt="9" custScaleX="106929" custLinFactNeighborY="12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0EE2A8-4495-4F03-8766-9B40C28CD734}" type="pres">
      <dgm:prSet presAssocID="{66BCEB94-E16C-4C38-9FED-9E2EFEEA62BD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3EE4AE01-2009-4CCB-97C9-E9597DA4194C}" type="pres">
      <dgm:prSet presAssocID="{66BCEB94-E16C-4C38-9FED-9E2EFEEA62BD}" presName="connectorText" presStyleLbl="sibTrans2D1" presStyleIdx="0" presStyleCnt="8"/>
      <dgm:spPr/>
      <dgm:t>
        <a:bodyPr/>
        <a:lstStyle/>
        <a:p>
          <a:endParaRPr lang="zh-TW" altLang="en-US"/>
        </a:p>
      </dgm:t>
    </dgm:pt>
    <dgm:pt modelId="{49217B3B-2E62-4D40-A51E-8CA5D5791F84}" type="pres">
      <dgm:prSet presAssocID="{5CC24138-CE67-4D7F-BAEF-51134B8EF848}" presName="node" presStyleLbl="node1" presStyleIdx="1" presStyleCnt="9" custScaleX="106929" custLinFactNeighborY="12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501345-7289-4A35-8EDE-50D0BD864D5B}" type="pres">
      <dgm:prSet presAssocID="{98A51B3D-042F-4264-9850-D8FFE71A7C6A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E593B144-F8F3-432E-9CC3-86CAB2A35E62}" type="pres">
      <dgm:prSet presAssocID="{98A51B3D-042F-4264-9850-D8FFE71A7C6A}" presName="connectorText" presStyleLbl="sibTrans2D1" presStyleIdx="1" presStyleCnt="8"/>
      <dgm:spPr/>
      <dgm:t>
        <a:bodyPr/>
        <a:lstStyle/>
        <a:p>
          <a:endParaRPr lang="zh-TW" altLang="en-US"/>
        </a:p>
      </dgm:t>
    </dgm:pt>
    <dgm:pt modelId="{E8AAEB5E-0AFC-4BE2-8AEE-4A0BB6C5E249}" type="pres">
      <dgm:prSet presAssocID="{18EAFFE5-339C-4636-88C4-32E6DD9B5D13}" presName="node" presStyleLbl="node1" presStyleIdx="2" presStyleCnt="9" custScaleX="106929" custLinFactNeighborY="126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900555-0689-48E3-B9DA-62C8D35FA64A}" type="pres">
      <dgm:prSet presAssocID="{A24CA912-9475-4C3D-9AFB-6FF57AE7D178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F0F29E01-9440-4183-8933-E14DB9D23836}" type="pres">
      <dgm:prSet presAssocID="{A24CA912-9475-4C3D-9AFB-6FF57AE7D178}" presName="connectorText" presStyleLbl="sibTrans2D1" presStyleIdx="2" presStyleCnt="8"/>
      <dgm:spPr/>
      <dgm:t>
        <a:bodyPr/>
        <a:lstStyle/>
        <a:p>
          <a:endParaRPr lang="zh-TW" altLang="en-US"/>
        </a:p>
      </dgm:t>
    </dgm:pt>
    <dgm:pt modelId="{7621C3EC-EA2D-4F75-97E1-CEA00A630F0D}" type="pres">
      <dgm:prSet presAssocID="{017F82F7-89FD-4D6B-8AF6-8E1BCAFB03A3}" presName="node" presStyleLbl="node1" presStyleIdx="3" presStyleCnt="9" custScaleX="1069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D22372-2775-4972-9524-4C8413E6F30E}" type="pres">
      <dgm:prSet presAssocID="{486BF9F2-72FC-4470-84F4-C23B886ED9B2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E98A0D3A-6A3A-4EBD-965E-1D91AB00C86C}" type="pres">
      <dgm:prSet presAssocID="{486BF9F2-72FC-4470-84F4-C23B886ED9B2}" presName="connectorText" presStyleLbl="sibTrans2D1" presStyleIdx="3" presStyleCnt="8"/>
      <dgm:spPr/>
      <dgm:t>
        <a:bodyPr/>
        <a:lstStyle/>
        <a:p>
          <a:endParaRPr lang="zh-TW" altLang="en-US"/>
        </a:p>
      </dgm:t>
    </dgm:pt>
    <dgm:pt modelId="{0767575E-7234-4B9A-B354-60BB7AB10073}" type="pres">
      <dgm:prSet presAssocID="{49D45D3B-EBCC-4A5C-9F2E-61B5ED983D0E}" presName="node" presStyleLbl="node1" presStyleIdx="4" presStyleCnt="9" custScaleX="1069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D6AD2B-CD27-4641-B054-A62C5F484363}" type="pres">
      <dgm:prSet presAssocID="{8DDE7586-3524-48CC-BB8F-E8E2DE81EEAB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1872A7ED-F265-4677-B8D1-827CD2F74958}" type="pres">
      <dgm:prSet presAssocID="{8DDE7586-3524-48CC-BB8F-E8E2DE81EEAB}" presName="connectorText" presStyleLbl="sibTrans2D1" presStyleIdx="4" presStyleCnt="8"/>
      <dgm:spPr/>
      <dgm:t>
        <a:bodyPr/>
        <a:lstStyle/>
        <a:p>
          <a:endParaRPr lang="zh-TW" altLang="en-US"/>
        </a:p>
      </dgm:t>
    </dgm:pt>
    <dgm:pt modelId="{18E8F520-B85A-44F8-91D4-AF8A77B5EA11}" type="pres">
      <dgm:prSet presAssocID="{C2D918AD-C043-4D6C-8ABC-7F330B370D76}" presName="node" presStyleLbl="node1" presStyleIdx="5" presStyleCnt="9" custScaleX="1069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FBFB3B-4B42-42C9-9AD1-D3537864DDD5}" type="pres">
      <dgm:prSet presAssocID="{A9FED678-5CA8-4BBC-A661-35683C079391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1435ECAB-58AE-4202-952C-CADFFB21C1BC}" type="pres">
      <dgm:prSet presAssocID="{A9FED678-5CA8-4BBC-A661-35683C079391}" presName="connectorText" presStyleLbl="sibTrans2D1" presStyleIdx="5" presStyleCnt="8"/>
      <dgm:spPr/>
      <dgm:t>
        <a:bodyPr/>
        <a:lstStyle/>
        <a:p>
          <a:endParaRPr lang="zh-TW" altLang="en-US"/>
        </a:p>
      </dgm:t>
    </dgm:pt>
    <dgm:pt modelId="{543A5B74-488D-433C-A8C5-4B2E6E6E681F}" type="pres">
      <dgm:prSet presAssocID="{2FF687B3-76F6-47B1-B643-6BC4B87A2BCE}" presName="node" presStyleLbl="node1" presStyleIdx="6" presStyleCnt="9" custScaleX="106929" custLinFactNeighborY="-126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D31093-7225-47D2-9E62-63C40705B180}" type="pres">
      <dgm:prSet presAssocID="{FFF31862-F244-45F8-AC6D-1F3A65A5C2C8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87946FC4-E759-4B95-899E-5D6F5785E7FF}" type="pres">
      <dgm:prSet presAssocID="{FFF31862-F244-45F8-AC6D-1F3A65A5C2C8}" presName="connectorText" presStyleLbl="sibTrans2D1" presStyleIdx="6" presStyleCnt="8"/>
      <dgm:spPr/>
      <dgm:t>
        <a:bodyPr/>
        <a:lstStyle/>
        <a:p>
          <a:endParaRPr lang="zh-TW" altLang="en-US"/>
        </a:p>
      </dgm:t>
    </dgm:pt>
    <dgm:pt modelId="{08A60504-5191-4EA0-935E-73B0910D6783}" type="pres">
      <dgm:prSet presAssocID="{EA24ADA3-94B1-475A-82B6-9ABDF38F7B8F}" presName="node" presStyleLbl="node1" presStyleIdx="7" presStyleCnt="9" custLinFactNeighborY="-136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DD39F5-4CA8-465D-B136-283905360D20}" type="pres">
      <dgm:prSet presAssocID="{91C76B5D-0EB9-44EC-A0BA-1ABA83AA8E28}" presName="sibTrans" presStyleLbl="sibTrans2D1" presStyleIdx="7" presStyleCnt="8"/>
      <dgm:spPr/>
      <dgm:t>
        <a:bodyPr/>
        <a:lstStyle/>
        <a:p>
          <a:endParaRPr lang="zh-TW" altLang="en-US"/>
        </a:p>
      </dgm:t>
    </dgm:pt>
    <dgm:pt modelId="{33643830-D728-45A7-BD82-4E3E28E00BB8}" type="pres">
      <dgm:prSet presAssocID="{91C76B5D-0EB9-44EC-A0BA-1ABA83AA8E28}" presName="connectorText" presStyleLbl="sibTrans2D1" presStyleIdx="7" presStyleCnt="8"/>
      <dgm:spPr/>
      <dgm:t>
        <a:bodyPr/>
        <a:lstStyle/>
        <a:p>
          <a:endParaRPr lang="zh-TW" altLang="en-US"/>
        </a:p>
      </dgm:t>
    </dgm:pt>
    <dgm:pt modelId="{A7ADA612-BE57-4F23-B236-327D9E9EF9F1}" type="pres">
      <dgm:prSet presAssocID="{0CBA273A-9CEB-4B91-B32A-599609C052AB}" presName="node" presStyleLbl="node1" presStyleIdx="8" presStyleCnt="9" custScaleX="106929" custLinFactNeighborY="-126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F28A57C-6450-450B-B475-559C44F9846B}" srcId="{EFA22DB7-7A8D-451D-A426-573848BCB646}" destId="{2FF687B3-76F6-47B1-B643-6BC4B87A2BCE}" srcOrd="6" destOrd="0" parTransId="{801254FC-67A2-44E2-8795-DE363AAFA321}" sibTransId="{FFF31862-F244-45F8-AC6D-1F3A65A5C2C8}"/>
    <dgm:cxn modelId="{1B22C47B-29C4-4DBD-A048-2F491FEB2FDC}" type="presOf" srcId="{A9FED678-5CA8-4BBC-A661-35683C079391}" destId="{8AFBFB3B-4B42-42C9-9AD1-D3537864DDD5}" srcOrd="0" destOrd="0" presId="urn:microsoft.com/office/officeart/2005/8/layout/process5"/>
    <dgm:cxn modelId="{F514DBAC-D423-4588-BE95-6495C6C1E6D2}" srcId="{EFA22DB7-7A8D-451D-A426-573848BCB646}" destId="{C2D918AD-C043-4D6C-8ABC-7F330B370D76}" srcOrd="5" destOrd="0" parTransId="{2BC5A3E2-FBAE-43A6-86B6-B18219AFA6BE}" sibTransId="{A9FED678-5CA8-4BBC-A661-35683C079391}"/>
    <dgm:cxn modelId="{04C3732A-16F3-4A90-AC57-D07CE743AF9C}" type="presOf" srcId="{C2D918AD-C043-4D6C-8ABC-7F330B370D76}" destId="{18E8F520-B85A-44F8-91D4-AF8A77B5EA11}" srcOrd="0" destOrd="0" presId="urn:microsoft.com/office/officeart/2005/8/layout/process5"/>
    <dgm:cxn modelId="{C05C15C7-0067-4DA2-B0AE-E3158C62EE89}" type="presOf" srcId="{FFF31862-F244-45F8-AC6D-1F3A65A5C2C8}" destId="{87946FC4-E759-4B95-899E-5D6F5785E7FF}" srcOrd="1" destOrd="0" presId="urn:microsoft.com/office/officeart/2005/8/layout/process5"/>
    <dgm:cxn modelId="{46B866D4-E411-4DA6-AE63-40460ED4F7D4}" type="presOf" srcId="{8DDE7586-3524-48CC-BB8F-E8E2DE81EEAB}" destId="{1872A7ED-F265-4677-B8D1-827CD2F74958}" srcOrd="1" destOrd="0" presId="urn:microsoft.com/office/officeart/2005/8/layout/process5"/>
    <dgm:cxn modelId="{F749ECDE-83BE-423F-A61E-ADAC00382C35}" srcId="{EFA22DB7-7A8D-451D-A426-573848BCB646}" destId="{18EAFFE5-339C-4636-88C4-32E6DD9B5D13}" srcOrd="2" destOrd="0" parTransId="{947A82EE-6072-498A-99A2-8C2C0C6C0387}" sibTransId="{A24CA912-9475-4C3D-9AFB-6FF57AE7D178}"/>
    <dgm:cxn modelId="{2C50E840-1C8D-4EC1-8460-69FE8FCF66D0}" type="presOf" srcId="{486BF9F2-72FC-4470-84F4-C23B886ED9B2}" destId="{13D22372-2775-4972-9524-4C8413E6F30E}" srcOrd="0" destOrd="0" presId="urn:microsoft.com/office/officeart/2005/8/layout/process5"/>
    <dgm:cxn modelId="{C8C73258-6DE2-4960-92CC-7BBC6B25391D}" type="presOf" srcId="{91C76B5D-0EB9-44EC-A0BA-1ABA83AA8E28}" destId="{33643830-D728-45A7-BD82-4E3E28E00BB8}" srcOrd="1" destOrd="0" presId="urn:microsoft.com/office/officeart/2005/8/layout/process5"/>
    <dgm:cxn modelId="{7AAD5FE0-CE01-4BCC-A6B0-C1949053F9AF}" type="presOf" srcId="{FFF31862-F244-45F8-AC6D-1F3A65A5C2C8}" destId="{ACD31093-7225-47D2-9E62-63C40705B180}" srcOrd="0" destOrd="0" presId="urn:microsoft.com/office/officeart/2005/8/layout/process5"/>
    <dgm:cxn modelId="{54F00088-3F2C-4951-B7B2-F6F8FF241D99}" type="presOf" srcId="{98A51B3D-042F-4264-9850-D8FFE71A7C6A}" destId="{E593B144-F8F3-432E-9CC3-86CAB2A35E62}" srcOrd="1" destOrd="0" presId="urn:microsoft.com/office/officeart/2005/8/layout/process5"/>
    <dgm:cxn modelId="{42FD3C1E-8F6D-49DC-BACA-EF7D559DE8BB}" srcId="{EFA22DB7-7A8D-451D-A426-573848BCB646}" destId="{0CBA273A-9CEB-4B91-B32A-599609C052AB}" srcOrd="8" destOrd="0" parTransId="{DECF591A-A58C-47BB-A068-8395DE248251}" sibTransId="{194C3B5A-C677-4EFC-828E-8D826DAEB44A}"/>
    <dgm:cxn modelId="{F307DADF-4564-4CF2-870B-3A2BC0CA4A01}" srcId="{EFA22DB7-7A8D-451D-A426-573848BCB646}" destId="{49D45D3B-EBCC-4A5C-9F2E-61B5ED983D0E}" srcOrd="4" destOrd="0" parTransId="{B00C1B81-AE90-4F60-B8D6-35367B38A63D}" sibTransId="{8DDE7586-3524-48CC-BB8F-E8E2DE81EEAB}"/>
    <dgm:cxn modelId="{B1772DFD-A380-458F-A5FC-BADE0D108A56}" type="presOf" srcId="{91C76B5D-0EB9-44EC-A0BA-1ABA83AA8E28}" destId="{DCDD39F5-4CA8-465D-B136-283905360D20}" srcOrd="0" destOrd="0" presId="urn:microsoft.com/office/officeart/2005/8/layout/process5"/>
    <dgm:cxn modelId="{4A21F775-EB73-44A8-ABE1-15ADDB34866A}" type="presOf" srcId="{8DDE7586-3524-48CC-BB8F-E8E2DE81EEAB}" destId="{F4D6AD2B-CD27-4641-B054-A62C5F484363}" srcOrd="0" destOrd="0" presId="urn:microsoft.com/office/officeart/2005/8/layout/process5"/>
    <dgm:cxn modelId="{C9C0BE78-006F-4EEE-9C90-58EA9AE75DB3}" type="presOf" srcId="{98A51B3D-042F-4264-9850-D8FFE71A7C6A}" destId="{C0501345-7289-4A35-8EDE-50D0BD864D5B}" srcOrd="0" destOrd="0" presId="urn:microsoft.com/office/officeart/2005/8/layout/process5"/>
    <dgm:cxn modelId="{78807091-D301-44D3-8A98-748110A7E7EA}" type="presOf" srcId="{017F82F7-89FD-4D6B-8AF6-8E1BCAFB03A3}" destId="{7621C3EC-EA2D-4F75-97E1-CEA00A630F0D}" srcOrd="0" destOrd="0" presId="urn:microsoft.com/office/officeart/2005/8/layout/process5"/>
    <dgm:cxn modelId="{E9E77BC9-B73D-4829-BB29-A2AEE0A41AC4}" type="presOf" srcId="{E998A6B3-2CC6-4FF8-A5AF-DC31AFA183D6}" destId="{927AEC09-794A-4510-817C-A549B1E6FB39}" srcOrd="0" destOrd="0" presId="urn:microsoft.com/office/officeart/2005/8/layout/process5"/>
    <dgm:cxn modelId="{9A2D1DFD-206D-4BAF-B8CC-730894CF0DA8}" type="presOf" srcId="{486BF9F2-72FC-4470-84F4-C23B886ED9B2}" destId="{E98A0D3A-6A3A-4EBD-965E-1D91AB00C86C}" srcOrd="1" destOrd="0" presId="urn:microsoft.com/office/officeart/2005/8/layout/process5"/>
    <dgm:cxn modelId="{3E4756FE-DF75-4BAD-AF2E-E0728DA7243A}" srcId="{EFA22DB7-7A8D-451D-A426-573848BCB646}" destId="{E998A6B3-2CC6-4FF8-A5AF-DC31AFA183D6}" srcOrd="0" destOrd="0" parTransId="{554FF83C-30C0-4CBD-AFF7-E7297CF056A4}" sibTransId="{66BCEB94-E16C-4C38-9FED-9E2EFEEA62BD}"/>
    <dgm:cxn modelId="{8592096B-F127-4D4A-86A8-EA6EA85882BA}" type="presOf" srcId="{18EAFFE5-339C-4636-88C4-32E6DD9B5D13}" destId="{E8AAEB5E-0AFC-4BE2-8AEE-4A0BB6C5E249}" srcOrd="0" destOrd="0" presId="urn:microsoft.com/office/officeart/2005/8/layout/process5"/>
    <dgm:cxn modelId="{F82B6181-6B99-491B-966F-0D68C13A4F66}" type="presOf" srcId="{EFA22DB7-7A8D-451D-A426-573848BCB646}" destId="{9B169ACA-E3B4-4FBC-8E20-E8FC6764C0FB}" srcOrd="0" destOrd="0" presId="urn:microsoft.com/office/officeart/2005/8/layout/process5"/>
    <dgm:cxn modelId="{67397AA8-B0AB-4220-9A00-1FFFF7965C22}" type="presOf" srcId="{66BCEB94-E16C-4C38-9FED-9E2EFEEA62BD}" destId="{3EE4AE01-2009-4CCB-97C9-E9597DA4194C}" srcOrd="1" destOrd="0" presId="urn:microsoft.com/office/officeart/2005/8/layout/process5"/>
    <dgm:cxn modelId="{FA706F5A-6CC3-4B64-B06A-50BB20A76DA5}" srcId="{EFA22DB7-7A8D-451D-A426-573848BCB646}" destId="{EA24ADA3-94B1-475A-82B6-9ABDF38F7B8F}" srcOrd="7" destOrd="0" parTransId="{3C021EAF-6ABD-4E8F-BEBE-F2AE42AE4EC6}" sibTransId="{91C76B5D-0EB9-44EC-A0BA-1ABA83AA8E28}"/>
    <dgm:cxn modelId="{5F0E188D-DBAA-491F-A119-DEC4B79428C2}" type="presOf" srcId="{66BCEB94-E16C-4C38-9FED-9E2EFEEA62BD}" destId="{040EE2A8-4495-4F03-8766-9B40C28CD734}" srcOrd="0" destOrd="0" presId="urn:microsoft.com/office/officeart/2005/8/layout/process5"/>
    <dgm:cxn modelId="{E5B82026-EED5-4F9D-AC4C-B17615F9ECF7}" type="presOf" srcId="{0CBA273A-9CEB-4B91-B32A-599609C052AB}" destId="{A7ADA612-BE57-4F23-B236-327D9E9EF9F1}" srcOrd="0" destOrd="0" presId="urn:microsoft.com/office/officeart/2005/8/layout/process5"/>
    <dgm:cxn modelId="{6C3F241A-1E6A-4096-BA05-69D270CA6949}" type="presOf" srcId="{A24CA912-9475-4C3D-9AFB-6FF57AE7D178}" destId="{F0F29E01-9440-4183-8933-E14DB9D23836}" srcOrd="1" destOrd="0" presId="urn:microsoft.com/office/officeart/2005/8/layout/process5"/>
    <dgm:cxn modelId="{C4DBCBB1-C07A-4C84-B529-F96B41F9DD08}" type="presOf" srcId="{EA24ADA3-94B1-475A-82B6-9ABDF38F7B8F}" destId="{08A60504-5191-4EA0-935E-73B0910D6783}" srcOrd="0" destOrd="0" presId="urn:microsoft.com/office/officeart/2005/8/layout/process5"/>
    <dgm:cxn modelId="{9F3C4600-A603-4A57-AB74-C37AA6C198EA}" type="presOf" srcId="{A24CA912-9475-4C3D-9AFB-6FF57AE7D178}" destId="{2D900555-0689-48E3-B9DA-62C8D35FA64A}" srcOrd="0" destOrd="0" presId="urn:microsoft.com/office/officeart/2005/8/layout/process5"/>
    <dgm:cxn modelId="{5A1438E6-F685-41A5-B1C3-16B7350A4B06}" type="presOf" srcId="{5CC24138-CE67-4D7F-BAEF-51134B8EF848}" destId="{49217B3B-2E62-4D40-A51E-8CA5D5791F84}" srcOrd="0" destOrd="0" presId="urn:microsoft.com/office/officeart/2005/8/layout/process5"/>
    <dgm:cxn modelId="{F04FF8E4-D9C1-4FF2-850A-DA86A3FE46D2}" type="presOf" srcId="{2FF687B3-76F6-47B1-B643-6BC4B87A2BCE}" destId="{543A5B74-488D-433C-A8C5-4B2E6E6E681F}" srcOrd="0" destOrd="0" presId="urn:microsoft.com/office/officeart/2005/8/layout/process5"/>
    <dgm:cxn modelId="{FE7B89AC-7CAF-4DEF-B78E-667C28E7FF57}" type="presOf" srcId="{A9FED678-5CA8-4BBC-A661-35683C079391}" destId="{1435ECAB-58AE-4202-952C-CADFFB21C1BC}" srcOrd="1" destOrd="0" presId="urn:microsoft.com/office/officeart/2005/8/layout/process5"/>
    <dgm:cxn modelId="{E4951E50-83E7-4A37-96E1-9701B64C8F7F}" srcId="{EFA22DB7-7A8D-451D-A426-573848BCB646}" destId="{017F82F7-89FD-4D6B-8AF6-8E1BCAFB03A3}" srcOrd="3" destOrd="0" parTransId="{F84D9B28-43C6-418B-A10C-983E8D5B2679}" sibTransId="{486BF9F2-72FC-4470-84F4-C23B886ED9B2}"/>
    <dgm:cxn modelId="{7FE742B9-09A2-4C95-BB3C-8D050CBB260B}" type="presOf" srcId="{49D45D3B-EBCC-4A5C-9F2E-61B5ED983D0E}" destId="{0767575E-7234-4B9A-B354-60BB7AB10073}" srcOrd="0" destOrd="0" presId="urn:microsoft.com/office/officeart/2005/8/layout/process5"/>
    <dgm:cxn modelId="{D7B50686-36F7-449C-9B2A-2AF26A47D024}" srcId="{EFA22DB7-7A8D-451D-A426-573848BCB646}" destId="{5CC24138-CE67-4D7F-BAEF-51134B8EF848}" srcOrd="1" destOrd="0" parTransId="{686ACEC4-DC4C-475B-98AE-AA106FFA0DEA}" sibTransId="{98A51B3D-042F-4264-9850-D8FFE71A7C6A}"/>
    <dgm:cxn modelId="{AE1F0BC2-356A-4674-80C6-D897D669266A}" type="presParOf" srcId="{9B169ACA-E3B4-4FBC-8E20-E8FC6764C0FB}" destId="{927AEC09-794A-4510-817C-A549B1E6FB39}" srcOrd="0" destOrd="0" presId="urn:microsoft.com/office/officeart/2005/8/layout/process5"/>
    <dgm:cxn modelId="{ED04A5CF-1E42-4D91-AF49-493B28F7FEEA}" type="presParOf" srcId="{9B169ACA-E3B4-4FBC-8E20-E8FC6764C0FB}" destId="{040EE2A8-4495-4F03-8766-9B40C28CD734}" srcOrd="1" destOrd="0" presId="urn:microsoft.com/office/officeart/2005/8/layout/process5"/>
    <dgm:cxn modelId="{1C8EFB9D-40D7-43A0-8DB6-0C06748AE55F}" type="presParOf" srcId="{040EE2A8-4495-4F03-8766-9B40C28CD734}" destId="{3EE4AE01-2009-4CCB-97C9-E9597DA4194C}" srcOrd="0" destOrd="0" presId="urn:microsoft.com/office/officeart/2005/8/layout/process5"/>
    <dgm:cxn modelId="{A18F1547-FF1F-4BFF-8FAC-F00B78697175}" type="presParOf" srcId="{9B169ACA-E3B4-4FBC-8E20-E8FC6764C0FB}" destId="{49217B3B-2E62-4D40-A51E-8CA5D5791F84}" srcOrd="2" destOrd="0" presId="urn:microsoft.com/office/officeart/2005/8/layout/process5"/>
    <dgm:cxn modelId="{F35BA199-11C9-4150-A8B1-20CB3BB5AECA}" type="presParOf" srcId="{9B169ACA-E3B4-4FBC-8E20-E8FC6764C0FB}" destId="{C0501345-7289-4A35-8EDE-50D0BD864D5B}" srcOrd="3" destOrd="0" presId="urn:microsoft.com/office/officeart/2005/8/layout/process5"/>
    <dgm:cxn modelId="{EAC17B39-9992-4F20-A929-55556BFA5B94}" type="presParOf" srcId="{C0501345-7289-4A35-8EDE-50D0BD864D5B}" destId="{E593B144-F8F3-432E-9CC3-86CAB2A35E62}" srcOrd="0" destOrd="0" presId="urn:microsoft.com/office/officeart/2005/8/layout/process5"/>
    <dgm:cxn modelId="{A937F96F-DAB3-4F17-A60B-B5037B579085}" type="presParOf" srcId="{9B169ACA-E3B4-4FBC-8E20-E8FC6764C0FB}" destId="{E8AAEB5E-0AFC-4BE2-8AEE-4A0BB6C5E249}" srcOrd="4" destOrd="0" presId="urn:microsoft.com/office/officeart/2005/8/layout/process5"/>
    <dgm:cxn modelId="{9139A91B-ABAA-426F-8CD7-327927D0EC46}" type="presParOf" srcId="{9B169ACA-E3B4-4FBC-8E20-E8FC6764C0FB}" destId="{2D900555-0689-48E3-B9DA-62C8D35FA64A}" srcOrd="5" destOrd="0" presId="urn:microsoft.com/office/officeart/2005/8/layout/process5"/>
    <dgm:cxn modelId="{B719CECF-78CF-40C8-A64D-7AABC28FE8F2}" type="presParOf" srcId="{2D900555-0689-48E3-B9DA-62C8D35FA64A}" destId="{F0F29E01-9440-4183-8933-E14DB9D23836}" srcOrd="0" destOrd="0" presId="urn:microsoft.com/office/officeart/2005/8/layout/process5"/>
    <dgm:cxn modelId="{05BBA4A0-E287-4AD2-89DC-7F902A82F4BA}" type="presParOf" srcId="{9B169ACA-E3B4-4FBC-8E20-E8FC6764C0FB}" destId="{7621C3EC-EA2D-4F75-97E1-CEA00A630F0D}" srcOrd="6" destOrd="0" presId="urn:microsoft.com/office/officeart/2005/8/layout/process5"/>
    <dgm:cxn modelId="{1996EF47-9F8D-4962-9545-21D14AB1358E}" type="presParOf" srcId="{9B169ACA-E3B4-4FBC-8E20-E8FC6764C0FB}" destId="{13D22372-2775-4972-9524-4C8413E6F30E}" srcOrd="7" destOrd="0" presId="urn:microsoft.com/office/officeart/2005/8/layout/process5"/>
    <dgm:cxn modelId="{2D94C388-1C95-4934-825A-A16988841E50}" type="presParOf" srcId="{13D22372-2775-4972-9524-4C8413E6F30E}" destId="{E98A0D3A-6A3A-4EBD-965E-1D91AB00C86C}" srcOrd="0" destOrd="0" presId="urn:microsoft.com/office/officeart/2005/8/layout/process5"/>
    <dgm:cxn modelId="{34A7FCBB-C375-4832-B399-7438F7D4AC81}" type="presParOf" srcId="{9B169ACA-E3B4-4FBC-8E20-E8FC6764C0FB}" destId="{0767575E-7234-4B9A-B354-60BB7AB10073}" srcOrd="8" destOrd="0" presId="urn:microsoft.com/office/officeart/2005/8/layout/process5"/>
    <dgm:cxn modelId="{50071387-850C-41CB-914E-2F12EF044B29}" type="presParOf" srcId="{9B169ACA-E3B4-4FBC-8E20-E8FC6764C0FB}" destId="{F4D6AD2B-CD27-4641-B054-A62C5F484363}" srcOrd="9" destOrd="0" presId="urn:microsoft.com/office/officeart/2005/8/layout/process5"/>
    <dgm:cxn modelId="{22350BE5-D88E-4FE9-89C6-BDEC88FF730C}" type="presParOf" srcId="{F4D6AD2B-CD27-4641-B054-A62C5F484363}" destId="{1872A7ED-F265-4677-B8D1-827CD2F74958}" srcOrd="0" destOrd="0" presId="urn:microsoft.com/office/officeart/2005/8/layout/process5"/>
    <dgm:cxn modelId="{15EDC30E-423A-40C5-A8AF-70459F7E530C}" type="presParOf" srcId="{9B169ACA-E3B4-4FBC-8E20-E8FC6764C0FB}" destId="{18E8F520-B85A-44F8-91D4-AF8A77B5EA11}" srcOrd="10" destOrd="0" presId="urn:microsoft.com/office/officeart/2005/8/layout/process5"/>
    <dgm:cxn modelId="{F6B0201B-38C7-4C0E-8A74-9A02D7F4293A}" type="presParOf" srcId="{9B169ACA-E3B4-4FBC-8E20-E8FC6764C0FB}" destId="{8AFBFB3B-4B42-42C9-9AD1-D3537864DDD5}" srcOrd="11" destOrd="0" presId="urn:microsoft.com/office/officeart/2005/8/layout/process5"/>
    <dgm:cxn modelId="{0EC2CA7C-EFB9-4F15-8EB5-BB5AA1C965F9}" type="presParOf" srcId="{8AFBFB3B-4B42-42C9-9AD1-D3537864DDD5}" destId="{1435ECAB-58AE-4202-952C-CADFFB21C1BC}" srcOrd="0" destOrd="0" presId="urn:microsoft.com/office/officeart/2005/8/layout/process5"/>
    <dgm:cxn modelId="{94ABD186-FE13-4440-9C7B-6556ADF93098}" type="presParOf" srcId="{9B169ACA-E3B4-4FBC-8E20-E8FC6764C0FB}" destId="{543A5B74-488D-433C-A8C5-4B2E6E6E681F}" srcOrd="12" destOrd="0" presId="urn:microsoft.com/office/officeart/2005/8/layout/process5"/>
    <dgm:cxn modelId="{1CD45A97-140C-4A5F-8DD5-96D69DA9A21E}" type="presParOf" srcId="{9B169ACA-E3B4-4FBC-8E20-E8FC6764C0FB}" destId="{ACD31093-7225-47D2-9E62-63C40705B180}" srcOrd="13" destOrd="0" presId="urn:microsoft.com/office/officeart/2005/8/layout/process5"/>
    <dgm:cxn modelId="{D3358252-AD32-4E90-A5A6-C23E2A5AB0B3}" type="presParOf" srcId="{ACD31093-7225-47D2-9E62-63C40705B180}" destId="{87946FC4-E759-4B95-899E-5D6F5785E7FF}" srcOrd="0" destOrd="0" presId="urn:microsoft.com/office/officeart/2005/8/layout/process5"/>
    <dgm:cxn modelId="{73BCD02D-04C1-433A-8D82-3CB605B1FA86}" type="presParOf" srcId="{9B169ACA-E3B4-4FBC-8E20-E8FC6764C0FB}" destId="{08A60504-5191-4EA0-935E-73B0910D6783}" srcOrd="14" destOrd="0" presId="urn:microsoft.com/office/officeart/2005/8/layout/process5"/>
    <dgm:cxn modelId="{1DDC127F-FEC2-4EA4-9A53-18D7D1429696}" type="presParOf" srcId="{9B169ACA-E3B4-4FBC-8E20-E8FC6764C0FB}" destId="{DCDD39F5-4CA8-465D-B136-283905360D20}" srcOrd="15" destOrd="0" presId="urn:microsoft.com/office/officeart/2005/8/layout/process5"/>
    <dgm:cxn modelId="{73EAE397-81A4-426C-9D99-7F33B3A24930}" type="presParOf" srcId="{DCDD39F5-4CA8-465D-B136-283905360D20}" destId="{33643830-D728-45A7-BD82-4E3E28E00BB8}" srcOrd="0" destOrd="0" presId="urn:microsoft.com/office/officeart/2005/8/layout/process5"/>
    <dgm:cxn modelId="{4D801351-14C0-4E39-AEE0-5B3EBCDB99FA}" type="presParOf" srcId="{9B169ACA-E3B4-4FBC-8E20-E8FC6764C0FB}" destId="{A7ADA612-BE57-4F23-B236-327D9E9EF9F1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75A348-E08D-4540-9EFD-97C4A8F7A71B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113C350-91CC-4EF8-BEDC-1AD8690AA751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經營</a:t>
          </a: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缺口知識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063A56C8-823E-4B88-980C-6FC330C7D2CE}" type="parTrans" cxnId="{7044F638-7739-4684-92E6-86C47298B57E}">
      <dgm:prSet/>
      <dgm:spPr/>
      <dgm:t>
        <a:bodyPr/>
        <a:lstStyle/>
        <a:p>
          <a:endParaRPr lang="zh-TW" altLang="en-US"/>
        </a:p>
      </dgm:t>
    </dgm:pt>
    <dgm:pt modelId="{0A5D96C2-C225-45A9-BA49-345ADC7A6850}" type="sibTrans" cxnId="{7044F638-7739-4684-92E6-86C47298B57E}">
      <dgm:prSet/>
      <dgm:spPr/>
      <dgm:t>
        <a:bodyPr/>
        <a:lstStyle/>
        <a:p>
          <a:endParaRPr lang="zh-TW" altLang="en-US"/>
        </a:p>
      </dgm:t>
    </dgm:pt>
    <dgm:pt modelId="{439EA77B-653E-4C04-B324-A919AFCB8A01}">
      <dgm:prSet custT="1"/>
      <dgm:spPr/>
      <dgm:t>
        <a:bodyPr/>
        <a:lstStyle/>
        <a:p>
          <a:pPr rtl="0"/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院所經營知識</a:t>
          </a:r>
          <a:endParaRPr lang="zh-TW" altLang="en-US" sz="20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AD3A145-4E7D-4316-A400-4A65F524C35E}" type="parTrans" cxnId="{606A93FD-0057-4725-BBEF-FB0873757683}">
      <dgm:prSet/>
      <dgm:spPr/>
      <dgm:t>
        <a:bodyPr/>
        <a:lstStyle/>
        <a:p>
          <a:endParaRPr lang="zh-TW" altLang="en-US"/>
        </a:p>
      </dgm:t>
    </dgm:pt>
    <dgm:pt modelId="{B01C15A6-49A3-4838-8F92-89C291181169}" type="sibTrans" cxnId="{606A93FD-0057-4725-BBEF-FB0873757683}">
      <dgm:prSet/>
      <dgm:spPr/>
      <dgm:t>
        <a:bodyPr/>
        <a:lstStyle/>
        <a:p>
          <a:endParaRPr lang="zh-TW" altLang="en-US"/>
        </a:p>
      </dgm:t>
    </dgm:pt>
    <dgm:pt modelId="{02E86326-AE71-4E28-A32F-F3B4C211CA13}">
      <dgm:prSet custT="1"/>
      <dgm:spPr/>
      <dgm:t>
        <a:bodyPr/>
        <a:lstStyle/>
        <a:p>
          <a:pPr rtl="0"/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相關法規知識</a:t>
          </a:r>
          <a:endParaRPr lang="zh-TW" altLang="en-US" sz="20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EDAC9D9-A177-48C5-B04F-45373D099D63}" type="parTrans" cxnId="{FF82A7AD-B29F-4E6A-9B95-4FDAF7184315}">
      <dgm:prSet/>
      <dgm:spPr/>
      <dgm:t>
        <a:bodyPr/>
        <a:lstStyle/>
        <a:p>
          <a:endParaRPr lang="zh-TW" altLang="en-US"/>
        </a:p>
      </dgm:t>
    </dgm:pt>
    <dgm:pt modelId="{6203D656-D9FB-4E15-B134-A4EE1220BF77}" type="sibTrans" cxnId="{FF82A7AD-B29F-4E6A-9B95-4FDAF7184315}">
      <dgm:prSet/>
      <dgm:spPr/>
      <dgm:t>
        <a:bodyPr/>
        <a:lstStyle/>
        <a:p>
          <a:endParaRPr lang="zh-TW" altLang="en-US"/>
        </a:p>
      </dgm:t>
    </dgm:pt>
    <dgm:pt modelId="{D7A99A75-78AB-49C0-9D8A-0CA4AFB5000F}">
      <dgm:prSet custT="1"/>
      <dgm:spPr/>
      <dgm:t>
        <a:bodyPr/>
        <a:lstStyle/>
        <a:p>
          <a:pPr rtl="0"/>
          <a:r>
            <a:rPr lang="zh-TW" altLang="en-US" sz="20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健保申報規劃知識</a:t>
          </a:r>
          <a:endParaRPr lang="zh-TW" altLang="en-US" sz="20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1A9F837C-9308-422E-97C4-AF6935AD97C5}" type="parTrans" cxnId="{8D125007-5EB7-4E5F-B24F-63A1BDD2755A}">
      <dgm:prSet/>
      <dgm:spPr/>
      <dgm:t>
        <a:bodyPr/>
        <a:lstStyle/>
        <a:p>
          <a:endParaRPr lang="zh-TW" altLang="en-US"/>
        </a:p>
      </dgm:t>
    </dgm:pt>
    <dgm:pt modelId="{ECCFCF51-9114-4101-A6D3-F5DD97DEAA71}" type="sibTrans" cxnId="{8D125007-5EB7-4E5F-B24F-63A1BDD2755A}">
      <dgm:prSet/>
      <dgm:spPr/>
      <dgm:t>
        <a:bodyPr/>
        <a:lstStyle/>
        <a:p>
          <a:endParaRPr lang="zh-TW" altLang="en-US"/>
        </a:p>
      </dgm:t>
    </dgm:pt>
    <dgm:pt modelId="{3BF770B0-3021-4DC4-B868-2CA30CA965A8}">
      <dgm:prSet custT="1"/>
      <dgm:spPr/>
      <dgm:t>
        <a:bodyPr/>
        <a:lstStyle/>
        <a:p>
          <a:pPr rtl="0"/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行銷管理知識</a:t>
          </a:r>
          <a:endParaRPr lang="zh-TW" altLang="en-US" sz="20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3261A8DA-F1D0-459F-A251-DDE8EB3C029B}" type="parTrans" cxnId="{CF3D24A6-6D75-488C-8B0C-0DDAF39CE8D4}">
      <dgm:prSet/>
      <dgm:spPr/>
      <dgm:t>
        <a:bodyPr/>
        <a:lstStyle/>
        <a:p>
          <a:endParaRPr lang="zh-TW" altLang="en-US"/>
        </a:p>
      </dgm:t>
    </dgm:pt>
    <dgm:pt modelId="{6269F247-2BDF-48F2-A555-1F8ECEF87CF0}" type="sibTrans" cxnId="{CF3D24A6-6D75-488C-8B0C-0DDAF39CE8D4}">
      <dgm:prSet/>
      <dgm:spPr/>
      <dgm:t>
        <a:bodyPr/>
        <a:lstStyle/>
        <a:p>
          <a:endParaRPr lang="zh-TW" altLang="en-US"/>
        </a:p>
      </dgm:t>
    </dgm:pt>
    <dgm:pt modelId="{39EFB165-5BA4-4C6F-888D-4F48A317022C}" type="pres">
      <dgm:prSet presAssocID="{9A75A348-E08D-4540-9EFD-97C4A8F7A7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97FDC52-4976-4CD2-86DB-7562E391F778}" type="pres">
      <dgm:prSet presAssocID="{D113C350-91CC-4EF8-BEDC-1AD8690AA751}" presName="root" presStyleCnt="0"/>
      <dgm:spPr/>
    </dgm:pt>
    <dgm:pt modelId="{8C49F814-6B43-41C3-BD54-D7D27D5E5039}" type="pres">
      <dgm:prSet presAssocID="{D113C350-91CC-4EF8-BEDC-1AD8690AA751}" presName="rootComposite" presStyleCnt="0"/>
      <dgm:spPr/>
    </dgm:pt>
    <dgm:pt modelId="{1F90EC9F-A2F6-49EB-A5AC-B98CA3996268}" type="pres">
      <dgm:prSet presAssocID="{D113C350-91CC-4EF8-BEDC-1AD8690AA751}" presName="rootText" presStyleLbl="node1" presStyleIdx="0" presStyleCnt="1" custScaleX="248732" custScaleY="188227" custLinFactNeighborY="823"/>
      <dgm:spPr/>
      <dgm:t>
        <a:bodyPr/>
        <a:lstStyle/>
        <a:p>
          <a:endParaRPr lang="zh-TW" altLang="en-US"/>
        </a:p>
      </dgm:t>
    </dgm:pt>
    <dgm:pt modelId="{15E7094B-BF86-4DF5-951E-359B8B297DF7}" type="pres">
      <dgm:prSet presAssocID="{D113C350-91CC-4EF8-BEDC-1AD8690AA751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7D8A6C11-263F-4375-9B0F-2AECAE2D82DC}" type="pres">
      <dgm:prSet presAssocID="{D113C350-91CC-4EF8-BEDC-1AD8690AA751}" presName="childShape" presStyleCnt="0"/>
      <dgm:spPr/>
    </dgm:pt>
    <dgm:pt modelId="{045053EF-7CAF-4723-A852-426195680D79}" type="pres">
      <dgm:prSet presAssocID="{AAD3A145-4E7D-4316-A400-4A65F524C35E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332E1534-C6B3-4A8E-B540-E2613644B2C3}" type="pres">
      <dgm:prSet presAssocID="{439EA77B-653E-4C04-B324-A919AFCB8A01}" presName="childText" presStyleLbl="bgAcc1" presStyleIdx="0" presStyleCnt="4" custScaleX="276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D244A3-7302-424B-A734-6CA5E0933E49}" type="pres">
      <dgm:prSet presAssocID="{1EDAC9D9-A177-48C5-B04F-45373D099D63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C61D2217-AF0C-4C2C-87B4-AE5C2A634519}" type="pres">
      <dgm:prSet presAssocID="{02E86326-AE71-4E28-A32F-F3B4C211CA13}" presName="childText" presStyleLbl="bgAcc1" presStyleIdx="1" presStyleCnt="4" custScaleX="2762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DC291E-20BE-475B-B400-8CD46D275612}" type="pres">
      <dgm:prSet presAssocID="{1A9F837C-9308-422E-97C4-AF6935AD97C5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60E1C7AC-E70F-4F1A-AAAF-62837447C4AC}" type="pres">
      <dgm:prSet presAssocID="{D7A99A75-78AB-49C0-9D8A-0CA4AFB5000F}" presName="childText" presStyleLbl="bgAcc1" presStyleIdx="2" presStyleCnt="4" custScaleX="2762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889BA7-4B45-412A-BC8C-12FFE99254DF}" type="pres">
      <dgm:prSet presAssocID="{3261A8DA-F1D0-459F-A251-DDE8EB3C029B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858AC869-4EAC-428D-B426-F495370B86B2}" type="pres">
      <dgm:prSet presAssocID="{3BF770B0-3021-4DC4-B868-2CA30CA965A8}" presName="childText" presStyleLbl="bgAcc1" presStyleIdx="3" presStyleCnt="4" custScaleX="2762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6A93FD-0057-4725-BBEF-FB0873757683}" srcId="{D113C350-91CC-4EF8-BEDC-1AD8690AA751}" destId="{439EA77B-653E-4C04-B324-A919AFCB8A01}" srcOrd="0" destOrd="0" parTransId="{AAD3A145-4E7D-4316-A400-4A65F524C35E}" sibTransId="{B01C15A6-49A3-4838-8F92-89C291181169}"/>
    <dgm:cxn modelId="{02EE5249-CC92-434F-86E8-C4B19A9D4876}" type="presOf" srcId="{02E86326-AE71-4E28-A32F-F3B4C211CA13}" destId="{C61D2217-AF0C-4C2C-87B4-AE5C2A634519}" srcOrd="0" destOrd="0" presId="urn:microsoft.com/office/officeart/2005/8/layout/hierarchy3"/>
    <dgm:cxn modelId="{428D0E52-2EAB-4108-9DBB-686F336DB557}" type="presOf" srcId="{3BF770B0-3021-4DC4-B868-2CA30CA965A8}" destId="{858AC869-4EAC-428D-B426-F495370B86B2}" srcOrd="0" destOrd="0" presId="urn:microsoft.com/office/officeart/2005/8/layout/hierarchy3"/>
    <dgm:cxn modelId="{05F22D77-9012-4DB0-A7D2-252B2C935D53}" type="presOf" srcId="{D113C350-91CC-4EF8-BEDC-1AD8690AA751}" destId="{15E7094B-BF86-4DF5-951E-359B8B297DF7}" srcOrd="1" destOrd="0" presId="urn:microsoft.com/office/officeart/2005/8/layout/hierarchy3"/>
    <dgm:cxn modelId="{0C266136-D373-4D14-AEE1-4EF7BDD2A11A}" type="presOf" srcId="{D113C350-91CC-4EF8-BEDC-1AD8690AA751}" destId="{1F90EC9F-A2F6-49EB-A5AC-B98CA3996268}" srcOrd="0" destOrd="0" presId="urn:microsoft.com/office/officeart/2005/8/layout/hierarchy3"/>
    <dgm:cxn modelId="{0F592912-942A-4881-A6C4-F35071FA2AD9}" type="presOf" srcId="{439EA77B-653E-4C04-B324-A919AFCB8A01}" destId="{332E1534-C6B3-4A8E-B540-E2613644B2C3}" srcOrd="0" destOrd="0" presId="urn:microsoft.com/office/officeart/2005/8/layout/hierarchy3"/>
    <dgm:cxn modelId="{CF3D24A6-6D75-488C-8B0C-0DDAF39CE8D4}" srcId="{D113C350-91CC-4EF8-BEDC-1AD8690AA751}" destId="{3BF770B0-3021-4DC4-B868-2CA30CA965A8}" srcOrd="3" destOrd="0" parTransId="{3261A8DA-F1D0-459F-A251-DDE8EB3C029B}" sibTransId="{6269F247-2BDF-48F2-A555-1F8ECEF87CF0}"/>
    <dgm:cxn modelId="{FF82A7AD-B29F-4E6A-9B95-4FDAF7184315}" srcId="{D113C350-91CC-4EF8-BEDC-1AD8690AA751}" destId="{02E86326-AE71-4E28-A32F-F3B4C211CA13}" srcOrd="1" destOrd="0" parTransId="{1EDAC9D9-A177-48C5-B04F-45373D099D63}" sibTransId="{6203D656-D9FB-4E15-B134-A4EE1220BF77}"/>
    <dgm:cxn modelId="{35F1BEEC-39A5-4C0E-9A6D-70E2383D74AB}" type="presOf" srcId="{9A75A348-E08D-4540-9EFD-97C4A8F7A71B}" destId="{39EFB165-5BA4-4C6F-888D-4F48A317022C}" srcOrd="0" destOrd="0" presId="urn:microsoft.com/office/officeart/2005/8/layout/hierarchy3"/>
    <dgm:cxn modelId="{8D125007-5EB7-4E5F-B24F-63A1BDD2755A}" srcId="{D113C350-91CC-4EF8-BEDC-1AD8690AA751}" destId="{D7A99A75-78AB-49C0-9D8A-0CA4AFB5000F}" srcOrd="2" destOrd="0" parTransId="{1A9F837C-9308-422E-97C4-AF6935AD97C5}" sibTransId="{ECCFCF51-9114-4101-A6D3-F5DD97DEAA71}"/>
    <dgm:cxn modelId="{5D86B441-5013-49D4-B717-715FD8E222BA}" type="presOf" srcId="{1EDAC9D9-A177-48C5-B04F-45373D099D63}" destId="{5CD244A3-7302-424B-A734-6CA5E0933E49}" srcOrd="0" destOrd="0" presId="urn:microsoft.com/office/officeart/2005/8/layout/hierarchy3"/>
    <dgm:cxn modelId="{A909D0F8-31E7-40B1-8032-DCD776F78BBF}" type="presOf" srcId="{3261A8DA-F1D0-459F-A251-DDE8EB3C029B}" destId="{A8889BA7-4B45-412A-BC8C-12FFE99254DF}" srcOrd="0" destOrd="0" presId="urn:microsoft.com/office/officeart/2005/8/layout/hierarchy3"/>
    <dgm:cxn modelId="{9213F4F6-6774-43C2-83BA-1A124F384EF3}" type="presOf" srcId="{AAD3A145-4E7D-4316-A400-4A65F524C35E}" destId="{045053EF-7CAF-4723-A852-426195680D79}" srcOrd="0" destOrd="0" presId="urn:microsoft.com/office/officeart/2005/8/layout/hierarchy3"/>
    <dgm:cxn modelId="{84DC123B-30E9-4524-AA24-DEFE2B76931D}" type="presOf" srcId="{D7A99A75-78AB-49C0-9D8A-0CA4AFB5000F}" destId="{60E1C7AC-E70F-4F1A-AAAF-62837447C4AC}" srcOrd="0" destOrd="0" presId="urn:microsoft.com/office/officeart/2005/8/layout/hierarchy3"/>
    <dgm:cxn modelId="{7044F638-7739-4684-92E6-86C47298B57E}" srcId="{9A75A348-E08D-4540-9EFD-97C4A8F7A71B}" destId="{D113C350-91CC-4EF8-BEDC-1AD8690AA751}" srcOrd="0" destOrd="0" parTransId="{063A56C8-823E-4B88-980C-6FC330C7D2CE}" sibTransId="{0A5D96C2-C225-45A9-BA49-345ADC7A6850}"/>
    <dgm:cxn modelId="{7077E225-BE75-48B4-94ED-85E3FDF328C9}" type="presOf" srcId="{1A9F837C-9308-422E-97C4-AF6935AD97C5}" destId="{AEDC291E-20BE-475B-B400-8CD46D275612}" srcOrd="0" destOrd="0" presId="urn:microsoft.com/office/officeart/2005/8/layout/hierarchy3"/>
    <dgm:cxn modelId="{8803A003-2135-4C73-AC47-91258DC0F857}" type="presParOf" srcId="{39EFB165-5BA4-4C6F-888D-4F48A317022C}" destId="{C97FDC52-4976-4CD2-86DB-7562E391F778}" srcOrd="0" destOrd="0" presId="urn:microsoft.com/office/officeart/2005/8/layout/hierarchy3"/>
    <dgm:cxn modelId="{DD061A96-6FE9-4B97-A9A5-E7F6B07BF13D}" type="presParOf" srcId="{C97FDC52-4976-4CD2-86DB-7562E391F778}" destId="{8C49F814-6B43-41C3-BD54-D7D27D5E5039}" srcOrd="0" destOrd="0" presId="urn:microsoft.com/office/officeart/2005/8/layout/hierarchy3"/>
    <dgm:cxn modelId="{7D0D838F-38C3-4F59-A878-042DA78D5738}" type="presParOf" srcId="{8C49F814-6B43-41C3-BD54-D7D27D5E5039}" destId="{1F90EC9F-A2F6-49EB-A5AC-B98CA3996268}" srcOrd="0" destOrd="0" presId="urn:microsoft.com/office/officeart/2005/8/layout/hierarchy3"/>
    <dgm:cxn modelId="{CBA34055-0575-417D-BC1D-D2137511C064}" type="presParOf" srcId="{8C49F814-6B43-41C3-BD54-D7D27D5E5039}" destId="{15E7094B-BF86-4DF5-951E-359B8B297DF7}" srcOrd="1" destOrd="0" presId="urn:microsoft.com/office/officeart/2005/8/layout/hierarchy3"/>
    <dgm:cxn modelId="{346713F2-10C3-4B95-96C3-0C27B6674240}" type="presParOf" srcId="{C97FDC52-4976-4CD2-86DB-7562E391F778}" destId="{7D8A6C11-263F-4375-9B0F-2AECAE2D82DC}" srcOrd="1" destOrd="0" presId="urn:microsoft.com/office/officeart/2005/8/layout/hierarchy3"/>
    <dgm:cxn modelId="{92B667BB-6517-47B2-A272-B881301CDA28}" type="presParOf" srcId="{7D8A6C11-263F-4375-9B0F-2AECAE2D82DC}" destId="{045053EF-7CAF-4723-A852-426195680D79}" srcOrd="0" destOrd="0" presId="urn:microsoft.com/office/officeart/2005/8/layout/hierarchy3"/>
    <dgm:cxn modelId="{35E0B649-6D01-4B41-ADCE-3319E41085CF}" type="presParOf" srcId="{7D8A6C11-263F-4375-9B0F-2AECAE2D82DC}" destId="{332E1534-C6B3-4A8E-B540-E2613644B2C3}" srcOrd="1" destOrd="0" presId="urn:microsoft.com/office/officeart/2005/8/layout/hierarchy3"/>
    <dgm:cxn modelId="{964C358C-D49E-4D2E-BEA5-DC4BE66E05FD}" type="presParOf" srcId="{7D8A6C11-263F-4375-9B0F-2AECAE2D82DC}" destId="{5CD244A3-7302-424B-A734-6CA5E0933E49}" srcOrd="2" destOrd="0" presId="urn:microsoft.com/office/officeart/2005/8/layout/hierarchy3"/>
    <dgm:cxn modelId="{180300B1-2BF8-4D03-8C95-D8C2C4F6706A}" type="presParOf" srcId="{7D8A6C11-263F-4375-9B0F-2AECAE2D82DC}" destId="{C61D2217-AF0C-4C2C-87B4-AE5C2A634519}" srcOrd="3" destOrd="0" presId="urn:microsoft.com/office/officeart/2005/8/layout/hierarchy3"/>
    <dgm:cxn modelId="{9278FC96-43C3-4007-A117-E66095222D9A}" type="presParOf" srcId="{7D8A6C11-263F-4375-9B0F-2AECAE2D82DC}" destId="{AEDC291E-20BE-475B-B400-8CD46D275612}" srcOrd="4" destOrd="0" presId="urn:microsoft.com/office/officeart/2005/8/layout/hierarchy3"/>
    <dgm:cxn modelId="{795E1BAF-BA77-402D-86BB-09243BC5B7C0}" type="presParOf" srcId="{7D8A6C11-263F-4375-9B0F-2AECAE2D82DC}" destId="{60E1C7AC-E70F-4F1A-AAAF-62837447C4AC}" srcOrd="5" destOrd="0" presId="urn:microsoft.com/office/officeart/2005/8/layout/hierarchy3"/>
    <dgm:cxn modelId="{F30E54CF-2285-4E64-A070-EFA08F133143}" type="presParOf" srcId="{7D8A6C11-263F-4375-9B0F-2AECAE2D82DC}" destId="{A8889BA7-4B45-412A-BC8C-12FFE99254DF}" srcOrd="6" destOrd="0" presId="urn:microsoft.com/office/officeart/2005/8/layout/hierarchy3"/>
    <dgm:cxn modelId="{81E505B2-504D-49DE-9BA4-9A872B183811}" type="presParOf" srcId="{7D8A6C11-263F-4375-9B0F-2AECAE2D82DC}" destId="{858AC869-4EAC-428D-B426-F495370B86B2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DDECCD-4305-417F-AB11-12911374C14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9FFCC03-FE23-48BF-AB9B-C369090EC2C8}">
      <dgm:prSet custT="1"/>
      <dgm:spPr/>
      <dgm:t>
        <a:bodyPr/>
        <a:lstStyle/>
        <a:p>
          <a:pPr rtl="0"/>
          <a:r>
            <a:rPr lang="zh-TW" altLang="en-US" sz="2800" b="1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營運</a:t>
          </a:r>
          <a:r>
            <a:rPr lang="zh-TW" altLang="en-US" sz="2800" b="1" dirty="0" smtClean="0">
              <a:latin typeface="標楷體" pitchFamily="65" charset="-120"/>
              <a:ea typeface="標楷體" pitchFamily="65" charset="-120"/>
            </a:rPr>
            <a:t>缺口知識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FC1BB00F-9649-442E-99EA-4B07A5108FBD}" type="parTrans" cxnId="{7C2B26D0-6220-41DB-BF6B-C228003D5D67}">
      <dgm:prSet/>
      <dgm:spPr/>
      <dgm:t>
        <a:bodyPr/>
        <a:lstStyle/>
        <a:p>
          <a:endParaRPr lang="zh-TW" altLang="en-US"/>
        </a:p>
      </dgm:t>
    </dgm:pt>
    <dgm:pt modelId="{2795E89F-E844-4493-B19E-B348CF171559}" type="sibTrans" cxnId="{7C2B26D0-6220-41DB-BF6B-C228003D5D67}">
      <dgm:prSet/>
      <dgm:spPr/>
      <dgm:t>
        <a:bodyPr/>
        <a:lstStyle/>
        <a:p>
          <a:endParaRPr lang="zh-TW" altLang="en-US"/>
        </a:p>
      </dgm:t>
    </dgm:pt>
    <dgm:pt modelId="{069AC9AD-B177-4B0F-92AB-5677633E14AB}">
      <dgm:prSet custT="1"/>
      <dgm:spPr/>
      <dgm:t>
        <a:bodyPr/>
        <a:lstStyle/>
        <a:p>
          <a:pPr rtl="0"/>
          <a:r>
            <a:rPr lang="zh-TW" altLang="en-US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rPr>
            <a:t>各區服務記錄整合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FFA38FA9-F5B5-4567-9984-ADBF72E5925F}" type="parTrans" cxnId="{F521C8D0-02C4-4577-94CA-534202890461}">
      <dgm:prSet/>
      <dgm:spPr/>
      <dgm:t>
        <a:bodyPr/>
        <a:lstStyle/>
        <a:p>
          <a:endParaRPr lang="zh-TW" altLang="en-US"/>
        </a:p>
      </dgm:t>
    </dgm:pt>
    <dgm:pt modelId="{B77AAC0B-6017-4B7C-8D10-9B47753BAC20}" type="sibTrans" cxnId="{F521C8D0-02C4-4577-94CA-534202890461}">
      <dgm:prSet/>
      <dgm:spPr/>
      <dgm:t>
        <a:bodyPr/>
        <a:lstStyle/>
        <a:p>
          <a:endParaRPr lang="zh-TW" altLang="en-US"/>
        </a:p>
      </dgm:t>
    </dgm:pt>
    <dgm:pt modelId="{E6C89DCB-4B05-44FE-9735-6256B39D5387}">
      <dgm:prSet custT="1"/>
      <dgm:spPr/>
      <dgm:t>
        <a:bodyPr/>
        <a:lstStyle/>
        <a:p>
          <a:pPr rtl="0"/>
          <a:r>
            <a:rPr lang="zh-TW" altLang="en-US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rPr>
            <a:t>醫務管理實務知識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5238DF2-EE3E-4A16-9639-4FEA27E8FA5F}" type="parTrans" cxnId="{A85F3907-1440-43B3-8BFD-F2DA274739C2}">
      <dgm:prSet/>
      <dgm:spPr/>
      <dgm:t>
        <a:bodyPr/>
        <a:lstStyle/>
        <a:p>
          <a:endParaRPr lang="zh-TW" altLang="en-US"/>
        </a:p>
      </dgm:t>
    </dgm:pt>
    <dgm:pt modelId="{D8E0B305-8CB4-4C6E-B91A-90953DBF2B2C}" type="sibTrans" cxnId="{A85F3907-1440-43B3-8BFD-F2DA274739C2}">
      <dgm:prSet/>
      <dgm:spPr/>
      <dgm:t>
        <a:bodyPr/>
        <a:lstStyle/>
        <a:p>
          <a:endParaRPr lang="zh-TW" altLang="en-US"/>
        </a:p>
      </dgm:t>
    </dgm:pt>
    <dgm:pt modelId="{96C108AE-AFD1-46D7-9843-3C1282CC07BB}">
      <dgm:prSet custT="1"/>
      <dgm:spPr/>
      <dgm:t>
        <a:bodyPr/>
        <a:lstStyle/>
        <a:p>
          <a:pPr algn="ctr" rtl="0"/>
          <a:r>
            <a:rPr lang="zh-TW" altLang="en-US" sz="20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rPr>
            <a:t>問題追蹤控管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CFCE036-2483-4CD4-9F9F-0EFE776005D4}" type="parTrans" cxnId="{BFDCC33D-0554-4F18-9FF2-E83D90C2E39C}">
      <dgm:prSet/>
      <dgm:spPr/>
      <dgm:t>
        <a:bodyPr/>
        <a:lstStyle/>
        <a:p>
          <a:endParaRPr lang="zh-TW" altLang="en-US"/>
        </a:p>
      </dgm:t>
    </dgm:pt>
    <dgm:pt modelId="{DAC8C68B-093E-4F07-A048-5CDD7786F40D}" type="sibTrans" cxnId="{BFDCC33D-0554-4F18-9FF2-E83D90C2E39C}">
      <dgm:prSet/>
      <dgm:spPr/>
      <dgm:t>
        <a:bodyPr/>
        <a:lstStyle/>
        <a:p>
          <a:endParaRPr lang="zh-TW" altLang="en-US"/>
        </a:p>
      </dgm:t>
    </dgm:pt>
    <dgm:pt modelId="{846BA091-0FD8-4C22-8370-729BCC587D82}" type="pres">
      <dgm:prSet presAssocID="{F6DDECCD-4305-417F-AB11-12911374C14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31D79D5-8C23-40B0-97B9-DCB4087FD401}" type="pres">
      <dgm:prSet presAssocID="{29FFCC03-FE23-48BF-AB9B-C369090EC2C8}" presName="root" presStyleCnt="0"/>
      <dgm:spPr/>
    </dgm:pt>
    <dgm:pt modelId="{2789809E-83EE-468E-BE0F-90A4F77F804D}" type="pres">
      <dgm:prSet presAssocID="{29FFCC03-FE23-48BF-AB9B-C369090EC2C8}" presName="rootComposite" presStyleCnt="0"/>
      <dgm:spPr/>
    </dgm:pt>
    <dgm:pt modelId="{2E1589B7-DA6B-49BE-935F-AF30D11C3B32}" type="pres">
      <dgm:prSet presAssocID="{29FFCC03-FE23-48BF-AB9B-C369090EC2C8}" presName="rootText" presStyleLbl="node1" presStyleIdx="0" presStyleCnt="1" custScaleX="167676" custScaleY="127777" custLinFactNeighborX="-3645" custLinFactNeighborY="1457"/>
      <dgm:spPr/>
      <dgm:t>
        <a:bodyPr/>
        <a:lstStyle/>
        <a:p>
          <a:endParaRPr lang="zh-TW" altLang="en-US"/>
        </a:p>
      </dgm:t>
    </dgm:pt>
    <dgm:pt modelId="{0FDFE064-7253-4CA8-ACB8-68FF54ABB385}" type="pres">
      <dgm:prSet presAssocID="{29FFCC03-FE23-48BF-AB9B-C369090EC2C8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C9D5196C-4BED-4A7F-9819-B297AA08E72D}" type="pres">
      <dgm:prSet presAssocID="{29FFCC03-FE23-48BF-AB9B-C369090EC2C8}" presName="childShape" presStyleCnt="0"/>
      <dgm:spPr/>
    </dgm:pt>
    <dgm:pt modelId="{EDD467D3-859A-42A6-9FA2-A6E2A575CA6B}" type="pres">
      <dgm:prSet presAssocID="{FFA38FA9-F5B5-4567-9984-ADBF72E5925F}" presName="Name13" presStyleLbl="parChTrans1D2" presStyleIdx="0" presStyleCnt="3"/>
      <dgm:spPr/>
      <dgm:t>
        <a:bodyPr/>
        <a:lstStyle/>
        <a:p>
          <a:endParaRPr lang="zh-TW" altLang="en-US"/>
        </a:p>
      </dgm:t>
    </dgm:pt>
    <dgm:pt modelId="{E8501864-5FBA-40A0-B180-EDA021A77EAA}" type="pres">
      <dgm:prSet presAssocID="{069AC9AD-B177-4B0F-92AB-5677633E14AB}" presName="childText" presStyleLbl="bgAcc1" presStyleIdx="0" presStyleCnt="3" custScaleX="185794" custScaleY="68012" custLinFactNeighborY="-1109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5E45C0-FAA4-4593-97FA-67376422705A}" type="pres">
      <dgm:prSet presAssocID="{B5238DF2-EE3E-4A16-9639-4FEA27E8FA5F}" presName="Name13" presStyleLbl="parChTrans1D2" presStyleIdx="1" presStyleCnt="3"/>
      <dgm:spPr/>
      <dgm:t>
        <a:bodyPr/>
        <a:lstStyle/>
        <a:p>
          <a:endParaRPr lang="zh-TW" altLang="en-US"/>
        </a:p>
      </dgm:t>
    </dgm:pt>
    <dgm:pt modelId="{A5E91680-9F1B-4769-95D6-E8F5E51B54F2}" type="pres">
      <dgm:prSet presAssocID="{E6C89DCB-4B05-44FE-9735-6256B39D5387}" presName="childText" presStyleLbl="bgAcc1" presStyleIdx="1" presStyleCnt="3" custScaleX="185613" custScaleY="70139" custLinFactNeighborY="-193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814857-C243-4F9F-B49E-F6319862871C}" type="pres">
      <dgm:prSet presAssocID="{5CFCE036-2483-4CD4-9F9F-0EFE776005D4}" presName="Name13" presStyleLbl="parChTrans1D2" presStyleIdx="2" presStyleCnt="3"/>
      <dgm:spPr/>
      <dgm:t>
        <a:bodyPr/>
        <a:lstStyle/>
        <a:p>
          <a:endParaRPr lang="zh-TW" altLang="en-US"/>
        </a:p>
      </dgm:t>
    </dgm:pt>
    <dgm:pt modelId="{85FA8EBF-8584-4E0D-AD28-6AAA0E5DD5EB}" type="pres">
      <dgm:prSet presAssocID="{96C108AE-AFD1-46D7-9843-3C1282CC07BB}" presName="childText" presStyleLbl="bgAcc1" presStyleIdx="2" presStyleCnt="3" custScaleX="185794" custScaleY="70070" custLinFactNeighborY="-305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85F3907-1440-43B3-8BFD-F2DA274739C2}" srcId="{29FFCC03-FE23-48BF-AB9B-C369090EC2C8}" destId="{E6C89DCB-4B05-44FE-9735-6256B39D5387}" srcOrd="1" destOrd="0" parTransId="{B5238DF2-EE3E-4A16-9639-4FEA27E8FA5F}" sibTransId="{D8E0B305-8CB4-4C6E-B91A-90953DBF2B2C}"/>
    <dgm:cxn modelId="{E9CBA360-3399-496B-89F4-F99D67B0AEAA}" type="presOf" srcId="{F6DDECCD-4305-417F-AB11-12911374C148}" destId="{846BA091-0FD8-4C22-8370-729BCC587D82}" srcOrd="0" destOrd="0" presId="urn:microsoft.com/office/officeart/2005/8/layout/hierarchy3"/>
    <dgm:cxn modelId="{1666B27D-23E6-459B-B1EE-82D676337242}" type="presOf" srcId="{29FFCC03-FE23-48BF-AB9B-C369090EC2C8}" destId="{2E1589B7-DA6B-49BE-935F-AF30D11C3B32}" srcOrd="0" destOrd="0" presId="urn:microsoft.com/office/officeart/2005/8/layout/hierarchy3"/>
    <dgm:cxn modelId="{7C2B26D0-6220-41DB-BF6B-C228003D5D67}" srcId="{F6DDECCD-4305-417F-AB11-12911374C148}" destId="{29FFCC03-FE23-48BF-AB9B-C369090EC2C8}" srcOrd="0" destOrd="0" parTransId="{FC1BB00F-9649-442E-99EA-4B07A5108FBD}" sibTransId="{2795E89F-E844-4493-B19E-B348CF171559}"/>
    <dgm:cxn modelId="{BFDCC33D-0554-4F18-9FF2-E83D90C2E39C}" srcId="{29FFCC03-FE23-48BF-AB9B-C369090EC2C8}" destId="{96C108AE-AFD1-46D7-9843-3C1282CC07BB}" srcOrd="2" destOrd="0" parTransId="{5CFCE036-2483-4CD4-9F9F-0EFE776005D4}" sibTransId="{DAC8C68B-093E-4F07-A048-5CDD7786F40D}"/>
    <dgm:cxn modelId="{F521C8D0-02C4-4577-94CA-534202890461}" srcId="{29FFCC03-FE23-48BF-AB9B-C369090EC2C8}" destId="{069AC9AD-B177-4B0F-92AB-5677633E14AB}" srcOrd="0" destOrd="0" parTransId="{FFA38FA9-F5B5-4567-9984-ADBF72E5925F}" sibTransId="{B77AAC0B-6017-4B7C-8D10-9B47753BAC20}"/>
    <dgm:cxn modelId="{6B46176B-0967-4DB7-B74E-A666F0C42667}" type="presOf" srcId="{FFA38FA9-F5B5-4567-9984-ADBF72E5925F}" destId="{EDD467D3-859A-42A6-9FA2-A6E2A575CA6B}" srcOrd="0" destOrd="0" presId="urn:microsoft.com/office/officeart/2005/8/layout/hierarchy3"/>
    <dgm:cxn modelId="{FA2FBE5D-3AC0-480A-855B-A6E26DD6D36F}" type="presOf" srcId="{069AC9AD-B177-4B0F-92AB-5677633E14AB}" destId="{E8501864-5FBA-40A0-B180-EDA021A77EAA}" srcOrd="0" destOrd="0" presId="urn:microsoft.com/office/officeart/2005/8/layout/hierarchy3"/>
    <dgm:cxn modelId="{CF25BDAF-4CE7-490F-B895-79D5C07F2299}" type="presOf" srcId="{96C108AE-AFD1-46D7-9843-3C1282CC07BB}" destId="{85FA8EBF-8584-4E0D-AD28-6AAA0E5DD5EB}" srcOrd="0" destOrd="0" presId="urn:microsoft.com/office/officeart/2005/8/layout/hierarchy3"/>
    <dgm:cxn modelId="{C854E676-AEB0-4B52-83C8-9A686D6837AD}" type="presOf" srcId="{B5238DF2-EE3E-4A16-9639-4FEA27E8FA5F}" destId="{245E45C0-FAA4-4593-97FA-67376422705A}" srcOrd="0" destOrd="0" presId="urn:microsoft.com/office/officeart/2005/8/layout/hierarchy3"/>
    <dgm:cxn modelId="{1324B094-0E11-4C72-BEE7-B208CD41BDB8}" type="presOf" srcId="{E6C89DCB-4B05-44FE-9735-6256B39D5387}" destId="{A5E91680-9F1B-4769-95D6-E8F5E51B54F2}" srcOrd="0" destOrd="0" presId="urn:microsoft.com/office/officeart/2005/8/layout/hierarchy3"/>
    <dgm:cxn modelId="{AF28DB1B-8AC9-4D20-A496-D44512DB0230}" type="presOf" srcId="{29FFCC03-FE23-48BF-AB9B-C369090EC2C8}" destId="{0FDFE064-7253-4CA8-ACB8-68FF54ABB385}" srcOrd="1" destOrd="0" presId="urn:microsoft.com/office/officeart/2005/8/layout/hierarchy3"/>
    <dgm:cxn modelId="{5D7F2887-2972-4C4A-A219-B059B931491C}" type="presOf" srcId="{5CFCE036-2483-4CD4-9F9F-0EFE776005D4}" destId="{7D814857-C243-4F9F-B49E-F6319862871C}" srcOrd="0" destOrd="0" presId="urn:microsoft.com/office/officeart/2005/8/layout/hierarchy3"/>
    <dgm:cxn modelId="{DAB4ACD2-4DEB-40EB-8864-E57838069580}" type="presParOf" srcId="{846BA091-0FD8-4C22-8370-729BCC587D82}" destId="{931D79D5-8C23-40B0-97B9-DCB4087FD401}" srcOrd="0" destOrd="0" presId="urn:microsoft.com/office/officeart/2005/8/layout/hierarchy3"/>
    <dgm:cxn modelId="{F4FF9248-0207-4CDB-87CB-61194120D63E}" type="presParOf" srcId="{931D79D5-8C23-40B0-97B9-DCB4087FD401}" destId="{2789809E-83EE-468E-BE0F-90A4F77F804D}" srcOrd="0" destOrd="0" presId="urn:microsoft.com/office/officeart/2005/8/layout/hierarchy3"/>
    <dgm:cxn modelId="{9420CBF9-D557-4B5D-8A85-81C02D7A496B}" type="presParOf" srcId="{2789809E-83EE-468E-BE0F-90A4F77F804D}" destId="{2E1589B7-DA6B-49BE-935F-AF30D11C3B32}" srcOrd="0" destOrd="0" presId="urn:microsoft.com/office/officeart/2005/8/layout/hierarchy3"/>
    <dgm:cxn modelId="{2B02BA0F-CA4F-4405-9E9D-8C11AB40A539}" type="presParOf" srcId="{2789809E-83EE-468E-BE0F-90A4F77F804D}" destId="{0FDFE064-7253-4CA8-ACB8-68FF54ABB385}" srcOrd="1" destOrd="0" presId="urn:microsoft.com/office/officeart/2005/8/layout/hierarchy3"/>
    <dgm:cxn modelId="{7695EE98-3999-4F17-A07E-0D75EB486E84}" type="presParOf" srcId="{931D79D5-8C23-40B0-97B9-DCB4087FD401}" destId="{C9D5196C-4BED-4A7F-9819-B297AA08E72D}" srcOrd="1" destOrd="0" presId="urn:microsoft.com/office/officeart/2005/8/layout/hierarchy3"/>
    <dgm:cxn modelId="{DE1A7453-DD78-43AA-A05F-18D338280DAE}" type="presParOf" srcId="{C9D5196C-4BED-4A7F-9819-B297AA08E72D}" destId="{EDD467D3-859A-42A6-9FA2-A6E2A575CA6B}" srcOrd="0" destOrd="0" presId="urn:microsoft.com/office/officeart/2005/8/layout/hierarchy3"/>
    <dgm:cxn modelId="{BE8F1B46-54C8-42AF-B780-D39D6A46935D}" type="presParOf" srcId="{C9D5196C-4BED-4A7F-9819-B297AA08E72D}" destId="{E8501864-5FBA-40A0-B180-EDA021A77EAA}" srcOrd="1" destOrd="0" presId="urn:microsoft.com/office/officeart/2005/8/layout/hierarchy3"/>
    <dgm:cxn modelId="{B36EA8CE-8BC0-49E8-95D9-E691D361288F}" type="presParOf" srcId="{C9D5196C-4BED-4A7F-9819-B297AA08E72D}" destId="{245E45C0-FAA4-4593-97FA-67376422705A}" srcOrd="2" destOrd="0" presId="urn:microsoft.com/office/officeart/2005/8/layout/hierarchy3"/>
    <dgm:cxn modelId="{FE4129B7-03A5-43F9-9721-5AB5E822B05F}" type="presParOf" srcId="{C9D5196C-4BED-4A7F-9819-B297AA08E72D}" destId="{A5E91680-9F1B-4769-95D6-E8F5E51B54F2}" srcOrd="3" destOrd="0" presId="urn:microsoft.com/office/officeart/2005/8/layout/hierarchy3"/>
    <dgm:cxn modelId="{1081FB2E-DE4A-49B3-827F-A8EDF87A1D6A}" type="presParOf" srcId="{C9D5196C-4BED-4A7F-9819-B297AA08E72D}" destId="{7D814857-C243-4F9F-B49E-F6319862871C}" srcOrd="4" destOrd="0" presId="urn:microsoft.com/office/officeart/2005/8/layout/hierarchy3"/>
    <dgm:cxn modelId="{14334B64-2E9D-4B2D-9174-7CFE00C75B85}" type="presParOf" srcId="{C9D5196C-4BED-4A7F-9819-B297AA08E72D}" destId="{85FA8EBF-8584-4E0D-AD28-6AAA0E5DD5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C0C476D-E730-4697-9E9E-98966A188C66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382B33B-36B1-462C-AC16-038621A15B47}">
      <dgm:prSet custT="1"/>
      <dgm:spPr/>
      <dgm:t>
        <a:bodyPr/>
        <a:lstStyle/>
        <a:p>
          <a:pPr rtl="0"/>
          <a:r>
            <a:rPr kumimoji="1" lang="zh-TW" altLang="en-US" sz="2000" b="0" i="0" u="none" baseline="0" dirty="0" smtClean="0">
              <a:latin typeface="標楷體" pitchFamily="65" charset="-120"/>
              <a:ea typeface="標楷體" pitchFamily="65" charset="-120"/>
            </a:rPr>
            <a:t>由系統思考圖推論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BC474FD-2AD1-4271-96D0-4A2F84CE60E0}" type="parTrans" cxnId="{EC242DC3-13C7-4FA2-9B2A-9A1F2F2DEB16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2A953948-FFF4-4631-A4D9-3E45E2E793A0}" type="sibTrans" cxnId="{EC242DC3-13C7-4FA2-9B2A-9A1F2F2DEB16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B1B22E97-A9CD-486A-AF6A-2060C4EE176E}">
      <dgm:prSet custT="1"/>
      <dgm:spPr/>
      <dgm:t>
        <a:bodyPr/>
        <a:lstStyle/>
        <a:p>
          <a:pPr algn="l" rtl="0"/>
          <a:r>
            <a:rPr kumimoji="1" lang="en-US" sz="1800" b="0" i="0" u="none" baseline="0" dirty="0" smtClean="0">
              <a:latin typeface="標楷體" pitchFamily="65" charset="-120"/>
              <a:ea typeface="標楷體" pitchFamily="65" charset="-120"/>
            </a:rPr>
            <a:t>1.</a:t>
          </a:r>
          <a:r>
            <a:rPr kumimoji="1" lang="zh-TW" sz="1800" b="0" i="0" u="none" baseline="0" dirty="0" smtClean="0">
              <a:latin typeface="標楷體" pitchFamily="65" charset="-120"/>
              <a:ea typeface="標楷體" pitchFamily="65" charset="-120"/>
            </a:rPr>
            <a:t>成立醫管部門 </a:t>
          </a:r>
          <a:endParaRPr lang="zh-TW" sz="1800" b="0" i="0" u="none" dirty="0">
            <a:latin typeface="標楷體" pitchFamily="65" charset="-120"/>
            <a:ea typeface="標楷體" pitchFamily="65" charset="-120"/>
          </a:endParaRPr>
        </a:p>
      </dgm:t>
    </dgm:pt>
    <dgm:pt modelId="{7ABC5784-642B-44C5-A147-0418394C3512}" type="parTrans" cxnId="{C76EE5AF-7462-4929-B9FF-4930E9EC2CAC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DBB0D800-1AA3-42E2-B2A7-821ED8FC318E}" type="sibTrans" cxnId="{C76EE5AF-7462-4929-B9FF-4930E9EC2CAC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03ED0493-BBE7-4338-87BE-3BDFF46FA447}">
      <dgm:prSet custT="1"/>
      <dgm:spPr/>
      <dgm:t>
        <a:bodyPr/>
        <a:lstStyle/>
        <a:p>
          <a:pPr algn="l" rtl="0"/>
          <a:r>
            <a:rPr kumimoji="1" lang="en-US" sz="1800" b="0" i="0" u="none" baseline="0" dirty="0" smtClean="0">
              <a:latin typeface="標楷體" pitchFamily="65" charset="-120"/>
              <a:ea typeface="標楷體" pitchFamily="65" charset="-120"/>
            </a:rPr>
            <a:t>2.</a:t>
          </a:r>
          <a:r>
            <a:rPr kumimoji="1" lang="zh-TW" sz="1800" b="0" i="0" u="none" baseline="0" dirty="0" smtClean="0">
              <a:latin typeface="標楷體" pitchFamily="65" charset="-120"/>
              <a:ea typeface="標楷體" pitchFamily="65" charset="-120"/>
            </a:rPr>
            <a:t>推動醫管知識管理</a:t>
          </a:r>
          <a:endParaRPr lang="zh-TW" sz="1800" b="0" i="0" u="none" dirty="0">
            <a:latin typeface="標楷體" pitchFamily="65" charset="-120"/>
            <a:ea typeface="標楷體" pitchFamily="65" charset="-120"/>
          </a:endParaRPr>
        </a:p>
      </dgm:t>
    </dgm:pt>
    <dgm:pt modelId="{58ECCDEE-60D0-4A87-98F0-F4DE87D5B536}" type="parTrans" cxnId="{15B34499-A486-4D88-BFB7-6FE6D2E13AEB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C91D7A91-F6CC-4B28-8B4E-47FC20B0E5EA}" type="sibTrans" cxnId="{15B34499-A486-4D88-BFB7-6FE6D2E13AEB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DC291E48-BF9F-4ADD-8993-BBED983E4BA8}">
      <dgm:prSet custT="1"/>
      <dgm:spPr/>
      <dgm:t>
        <a:bodyPr/>
        <a:lstStyle/>
        <a:p>
          <a:pPr rtl="0"/>
          <a:r>
            <a:rPr kumimoji="1" lang="zh-TW" sz="2000" b="0" i="0" u="none" baseline="0" dirty="0" smtClean="0">
              <a:latin typeface="標楷體" pitchFamily="65" charset="-120"/>
              <a:ea typeface="標楷體" pitchFamily="65" charset="-120"/>
            </a:rPr>
            <a:t>由</a:t>
          </a:r>
          <a:r>
            <a:rPr kumimoji="1" lang="en-US" sz="2000" b="0" i="0" u="none" baseline="0" dirty="0" smtClean="0">
              <a:latin typeface="標楷體" pitchFamily="65" charset="-120"/>
              <a:ea typeface="標楷體" pitchFamily="65" charset="-120"/>
            </a:rPr>
            <a:t>SWOT</a:t>
          </a:r>
          <a:r>
            <a:rPr kumimoji="1" lang="zh-TW" sz="2000" b="0" i="0" u="none" baseline="0" dirty="0" smtClean="0">
              <a:latin typeface="標楷體" pitchFamily="65" charset="-120"/>
              <a:ea typeface="標楷體" pitchFamily="65" charset="-120"/>
            </a:rPr>
            <a:t>分析推論</a:t>
          </a:r>
          <a:endParaRPr lang="zh-TW" sz="2000" b="0" i="0" u="none" dirty="0">
            <a:latin typeface="標楷體" pitchFamily="65" charset="-120"/>
            <a:ea typeface="標楷體" pitchFamily="65" charset="-120"/>
          </a:endParaRPr>
        </a:p>
      </dgm:t>
    </dgm:pt>
    <dgm:pt modelId="{7040F857-4982-4890-896A-D584C4B86E5C}" type="parTrans" cxnId="{E0917B23-49FA-4E10-B62E-0275B84416DA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8D20E69F-D6A6-450E-8B2A-0337B5E50E66}" type="sibTrans" cxnId="{E0917B23-49FA-4E10-B62E-0275B84416DA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7AC47411-FB12-4F04-B828-85CEE96517D8}">
      <dgm:prSet custT="1"/>
      <dgm:spPr/>
      <dgm:t>
        <a:bodyPr/>
        <a:lstStyle/>
        <a:p>
          <a:pPr algn="l"/>
          <a:r>
            <a:rPr kumimoji="1" lang="en-US" sz="1800" b="0" i="0" u="none" baseline="0" dirty="0" smtClean="0">
              <a:latin typeface="標楷體" pitchFamily="65" charset="-120"/>
              <a:ea typeface="標楷體" pitchFamily="65" charset="-120"/>
            </a:rPr>
            <a:t>1.</a:t>
          </a:r>
          <a:r>
            <a:rPr kumimoji="1" lang="zh-TW" sz="1800" b="0" i="0" u="none" baseline="0" dirty="0" smtClean="0">
              <a:latin typeface="標楷體" pitchFamily="65" charset="-120"/>
              <a:ea typeface="標楷體" pitchFamily="65" charset="-120"/>
            </a:rPr>
            <a:t>醫輔平台建置 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D1AACFB3-7050-4809-9B87-A5787AE16CE8}" type="parTrans" cxnId="{4DB7D67E-986B-4856-A748-B6AC725D1F0C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E44206FB-C456-4A83-94E5-699418565762}" type="sibTrans" cxnId="{4DB7D67E-986B-4856-A748-B6AC725D1F0C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B459C5F8-2D82-4D0D-92C4-D95D4B340DE1}">
      <dgm:prSet custT="1"/>
      <dgm:spPr/>
      <dgm:t>
        <a:bodyPr/>
        <a:lstStyle/>
        <a:p>
          <a:pPr algn="l" rtl="0"/>
          <a:r>
            <a:rPr kumimoji="1" lang="en-US" sz="1800" b="0" i="0" u="none" baseline="0" dirty="0" smtClean="0">
              <a:latin typeface="標楷體" pitchFamily="65" charset="-120"/>
              <a:ea typeface="標楷體" pitchFamily="65" charset="-120"/>
            </a:rPr>
            <a:t>2.</a:t>
          </a:r>
          <a:r>
            <a:rPr kumimoji="1" lang="zh-TW" sz="1800" b="0" i="0" u="none" baseline="0" dirty="0" smtClean="0">
              <a:latin typeface="標楷體" pitchFamily="65" charset="-120"/>
              <a:ea typeface="標楷體" pitchFamily="65" charset="-120"/>
            </a:rPr>
            <a:t>醫管服務管理知識</a:t>
          </a:r>
          <a:endParaRPr lang="zh-TW" sz="1800" b="0" i="0" u="none" dirty="0">
            <a:latin typeface="標楷體" pitchFamily="65" charset="-120"/>
            <a:ea typeface="標楷體" pitchFamily="65" charset="-120"/>
          </a:endParaRPr>
        </a:p>
      </dgm:t>
    </dgm:pt>
    <dgm:pt modelId="{6C16A7F9-0A5E-4865-A7A0-AC2E7FB91EAC}" type="parTrans" cxnId="{5A7E774E-F852-40DE-AF79-C440280AC780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772274CD-D537-4B4F-B15C-79A2D514D513}" type="sibTrans" cxnId="{5A7E774E-F852-40DE-AF79-C440280AC780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3C677D5C-A743-45FE-B408-C0EB95E876AE}">
      <dgm:prSet custT="1"/>
      <dgm:spPr/>
      <dgm:t>
        <a:bodyPr/>
        <a:lstStyle/>
        <a:p>
          <a:pPr algn="l" rtl="0"/>
          <a:r>
            <a:rPr kumimoji="1" lang="en-US" sz="1800" b="0" i="0" u="none" baseline="0" dirty="0" smtClean="0">
              <a:latin typeface="標楷體" pitchFamily="65" charset="-120"/>
              <a:ea typeface="標楷體" pitchFamily="65" charset="-120"/>
            </a:rPr>
            <a:t>3.</a:t>
          </a:r>
          <a:r>
            <a:rPr kumimoji="1" lang="zh-TW" sz="1800" b="0" i="0" u="none" baseline="0" dirty="0" smtClean="0">
              <a:latin typeface="標楷體" pitchFamily="65" charset="-120"/>
              <a:ea typeface="標楷體" pitchFamily="65" charset="-120"/>
            </a:rPr>
            <a:t>培養醫管師團隊</a:t>
          </a:r>
          <a:endParaRPr lang="zh-TW" sz="1800" b="0" i="0" u="none" dirty="0">
            <a:latin typeface="標楷體" pitchFamily="65" charset="-120"/>
            <a:ea typeface="標楷體" pitchFamily="65" charset="-120"/>
          </a:endParaRPr>
        </a:p>
      </dgm:t>
    </dgm:pt>
    <dgm:pt modelId="{D8964B51-305A-470A-B910-6FD04E38CAAC}" type="parTrans" cxnId="{C9B9431F-A981-43A9-ABD4-6CF5096D47B4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6A79A29F-AD5A-4B0E-8D2E-6127421F0855}" type="sibTrans" cxnId="{C9B9431F-A981-43A9-ABD4-6CF5096D47B4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2DF3F560-8752-4C76-91C7-E1B8FFEE90B3}">
      <dgm:prSet custT="1"/>
      <dgm:spPr/>
      <dgm:t>
        <a:bodyPr/>
        <a:lstStyle/>
        <a:p>
          <a:pPr algn="l" rtl="0"/>
          <a:r>
            <a:rPr lang="en-US" altLang="zh-TW" sz="1800" b="0" i="0" u="none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4.</a:t>
          </a:r>
          <a:r>
            <a:rPr lang="zh-TW" altLang="en-US" sz="1800" b="0" i="0" u="none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客戶關係管理</a:t>
          </a:r>
          <a:endParaRPr lang="zh-TW" sz="1800" b="0" i="0" u="none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BDB05966-2BCE-41AB-A919-5343BA3AE980}" type="parTrans" cxnId="{151315AF-A555-4123-A7A9-4445AB67ACFC}">
      <dgm:prSet/>
      <dgm:spPr/>
      <dgm:t>
        <a:bodyPr/>
        <a:lstStyle/>
        <a:p>
          <a:endParaRPr lang="zh-TW" altLang="en-US"/>
        </a:p>
      </dgm:t>
    </dgm:pt>
    <dgm:pt modelId="{BA9D9E88-8302-4328-A724-3815B7CFCB9D}" type="sibTrans" cxnId="{151315AF-A555-4123-A7A9-4445AB67ACFC}">
      <dgm:prSet/>
      <dgm:spPr/>
      <dgm:t>
        <a:bodyPr/>
        <a:lstStyle/>
        <a:p>
          <a:endParaRPr lang="zh-TW" altLang="en-US"/>
        </a:p>
      </dgm:t>
    </dgm:pt>
    <dgm:pt modelId="{E2027E4D-6AAD-47A7-9534-78796B3C807F}">
      <dgm:prSet custT="1"/>
      <dgm:spPr/>
      <dgm:t>
        <a:bodyPr/>
        <a:lstStyle/>
        <a:p>
          <a:pPr algn="ctr" rtl="0"/>
          <a:r>
            <a:rPr kumimoji="1" lang="zh-TW" altLang="en-US" sz="2000" b="0" i="0" u="none" baseline="0" dirty="0" smtClean="0">
              <a:latin typeface="標楷體" pitchFamily="65" charset="-120"/>
              <a:ea typeface="標楷體" pitchFamily="65" charset="-120"/>
            </a:rPr>
            <a:t>由知識盤點推論</a:t>
          </a:r>
          <a:endParaRPr lang="zh-TW" sz="2000" b="0" i="0" u="none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5AC7CA8-609C-43A5-BCD8-4338BB356454}" type="parTrans" cxnId="{1C74AE85-3528-4349-BCBD-BCA5A826D7FA}">
      <dgm:prSet/>
      <dgm:spPr/>
      <dgm:t>
        <a:bodyPr/>
        <a:lstStyle/>
        <a:p>
          <a:endParaRPr lang="zh-TW" altLang="en-US"/>
        </a:p>
      </dgm:t>
    </dgm:pt>
    <dgm:pt modelId="{B0756C79-7906-409B-8CA8-3817CC90BFB5}" type="sibTrans" cxnId="{1C74AE85-3528-4349-BCBD-BCA5A826D7FA}">
      <dgm:prSet/>
      <dgm:spPr/>
      <dgm:t>
        <a:bodyPr/>
        <a:lstStyle/>
        <a:p>
          <a:endParaRPr lang="zh-TW" altLang="en-US"/>
        </a:p>
      </dgm:t>
    </dgm:pt>
    <dgm:pt modelId="{C2308BB8-1870-4B77-89C5-DEA8231468D8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1.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院所經營知識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CDBC4CE8-0B8B-4C10-8176-7C906C330156}" type="parTrans" cxnId="{1B558A8E-6AAD-48E7-9D78-23C44EE68085}">
      <dgm:prSet/>
      <dgm:spPr/>
      <dgm:t>
        <a:bodyPr/>
        <a:lstStyle/>
        <a:p>
          <a:endParaRPr lang="zh-TW" altLang="en-US"/>
        </a:p>
      </dgm:t>
    </dgm:pt>
    <dgm:pt modelId="{CC24B6B4-C583-45E2-9BB3-22AAE47CC58F}" type="sibTrans" cxnId="{1B558A8E-6AAD-48E7-9D78-23C44EE68085}">
      <dgm:prSet/>
      <dgm:spPr/>
      <dgm:t>
        <a:bodyPr/>
        <a:lstStyle/>
        <a:p>
          <a:endParaRPr lang="zh-TW" altLang="en-US"/>
        </a:p>
      </dgm:t>
    </dgm:pt>
    <dgm:pt modelId="{8C9D742F-1658-4C6C-A740-4A9D767824F1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2.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醫藥法規知識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91C5F3C4-5E38-43B8-BA92-D4FA4BD7ACD1}" type="parTrans" cxnId="{45B908DD-B29B-455B-8679-82900A7EBD5D}">
      <dgm:prSet/>
      <dgm:spPr/>
      <dgm:t>
        <a:bodyPr/>
        <a:lstStyle/>
        <a:p>
          <a:endParaRPr lang="zh-TW" altLang="en-US"/>
        </a:p>
      </dgm:t>
    </dgm:pt>
    <dgm:pt modelId="{6BAA5CA2-6026-4B21-B1CF-30E5FD4A0C3B}" type="sibTrans" cxnId="{45B908DD-B29B-455B-8679-82900A7EBD5D}">
      <dgm:prSet/>
      <dgm:spPr/>
      <dgm:t>
        <a:bodyPr/>
        <a:lstStyle/>
        <a:p>
          <a:endParaRPr lang="zh-TW" altLang="en-US"/>
        </a:p>
      </dgm:t>
    </dgm:pt>
    <dgm:pt modelId="{F0F58BB6-6C4F-4D81-B7DE-EECC5211E2DC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3.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醫務管理實務知識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DBD2D38A-7685-4866-9675-3E94493810B6}" type="parTrans" cxnId="{8D6E2184-A396-4FEE-A928-089797485BCE}">
      <dgm:prSet/>
      <dgm:spPr/>
      <dgm:t>
        <a:bodyPr/>
        <a:lstStyle/>
        <a:p>
          <a:endParaRPr lang="zh-TW" altLang="en-US"/>
        </a:p>
      </dgm:t>
    </dgm:pt>
    <dgm:pt modelId="{1D28FB24-ED70-41DF-819A-A19C541B2D70}" type="sibTrans" cxnId="{8D6E2184-A396-4FEE-A928-089797485BCE}">
      <dgm:prSet/>
      <dgm:spPr/>
      <dgm:t>
        <a:bodyPr/>
        <a:lstStyle/>
        <a:p>
          <a:endParaRPr lang="zh-TW" altLang="en-US"/>
        </a:p>
      </dgm:t>
    </dgm:pt>
    <dgm:pt modelId="{18A56501-F0A8-48F5-9DC5-CDA315DAC35A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4.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健保申報規劃知識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B839BC83-574C-43CA-BAEE-D5AE7FD3AB4A}" type="parTrans" cxnId="{81C90A40-5FA1-4C08-9551-4BD76435C8EF}">
      <dgm:prSet/>
      <dgm:spPr/>
      <dgm:t>
        <a:bodyPr/>
        <a:lstStyle/>
        <a:p>
          <a:endParaRPr lang="zh-TW" altLang="en-US"/>
        </a:p>
      </dgm:t>
    </dgm:pt>
    <dgm:pt modelId="{9517D043-96B1-47BD-AEF4-F19FA9794E49}" type="sibTrans" cxnId="{81C90A40-5FA1-4C08-9551-4BD76435C8EF}">
      <dgm:prSet/>
      <dgm:spPr/>
      <dgm:t>
        <a:bodyPr/>
        <a:lstStyle/>
        <a:p>
          <a:endParaRPr lang="zh-TW" altLang="en-US"/>
        </a:p>
      </dgm:t>
    </dgm:pt>
    <dgm:pt modelId="{2E0F3D42-E5EB-4FFE-A559-2D744B2AF806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5.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各區服務記錄整合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7551E26E-F889-4BCF-AB7C-4C3FA8CBBE76}" type="parTrans" cxnId="{3C2FFD6A-70B7-4C8D-967D-755F351D8FE8}">
      <dgm:prSet/>
      <dgm:spPr/>
      <dgm:t>
        <a:bodyPr/>
        <a:lstStyle/>
        <a:p>
          <a:endParaRPr lang="zh-TW" altLang="en-US"/>
        </a:p>
      </dgm:t>
    </dgm:pt>
    <dgm:pt modelId="{0F5E0622-C282-495A-9E71-0C4F87181FDB}" type="sibTrans" cxnId="{3C2FFD6A-70B7-4C8D-967D-755F351D8FE8}">
      <dgm:prSet/>
      <dgm:spPr/>
      <dgm:t>
        <a:bodyPr/>
        <a:lstStyle/>
        <a:p>
          <a:endParaRPr lang="zh-TW" altLang="en-US"/>
        </a:p>
      </dgm:t>
    </dgm:pt>
    <dgm:pt modelId="{AC75A88C-BE0B-425E-99B9-79F2EA5D6E8C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6.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問題追</a:t>
          </a:r>
          <a:r>
            <a:rPr kumimoji="1" lang="zh-TW" altLang="en-US" b="0" i="0" u="none" baseline="0" dirty="0" smtClean="0">
              <a:latin typeface="標楷體" pitchFamily="65" charset="-120"/>
              <a:ea typeface="標楷體" pitchFamily="65" charset="-120"/>
            </a:rPr>
            <a:t>蹤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控管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AB2415E3-6AD1-4556-9616-357AB45819F3}" type="parTrans" cxnId="{57D7FC51-EFA3-45BA-AC29-2CD07EC3DD47}">
      <dgm:prSet/>
      <dgm:spPr/>
      <dgm:t>
        <a:bodyPr/>
        <a:lstStyle/>
        <a:p>
          <a:endParaRPr lang="zh-TW" altLang="en-US"/>
        </a:p>
      </dgm:t>
    </dgm:pt>
    <dgm:pt modelId="{CC4D9E25-8CBF-4F59-A3DD-82ED0883CBF3}" type="sibTrans" cxnId="{57D7FC51-EFA3-45BA-AC29-2CD07EC3DD47}">
      <dgm:prSet/>
      <dgm:spPr/>
      <dgm:t>
        <a:bodyPr/>
        <a:lstStyle/>
        <a:p>
          <a:endParaRPr lang="zh-TW" altLang="en-US"/>
        </a:p>
      </dgm:t>
    </dgm:pt>
    <dgm:pt modelId="{D3157C53-9C6D-474B-8094-4044BC25C0AC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7.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行銷管理知識 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54ED8FF8-8E1C-4676-803C-B81216585C5B}" type="parTrans" cxnId="{B09650A3-840D-47D0-BBA9-CAAA1FCAF5FB}">
      <dgm:prSet/>
      <dgm:spPr/>
      <dgm:t>
        <a:bodyPr/>
        <a:lstStyle/>
        <a:p>
          <a:endParaRPr lang="zh-TW" altLang="en-US"/>
        </a:p>
      </dgm:t>
    </dgm:pt>
    <dgm:pt modelId="{A8756720-886A-4176-8051-05716642F021}" type="sibTrans" cxnId="{B09650A3-840D-47D0-BBA9-CAAA1FCAF5FB}">
      <dgm:prSet/>
      <dgm:spPr/>
      <dgm:t>
        <a:bodyPr/>
        <a:lstStyle/>
        <a:p>
          <a:endParaRPr lang="zh-TW" altLang="en-US"/>
        </a:p>
      </dgm:t>
    </dgm:pt>
    <dgm:pt modelId="{22C4A85D-50BD-4A01-9EFA-17C58705EFAE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8.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個人資料保護法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58341039-7B52-4996-B049-D19F024C7100}" type="parTrans" cxnId="{2201D7E5-7D87-4A34-BEA9-001959D69E67}">
      <dgm:prSet/>
      <dgm:spPr/>
      <dgm:t>
        <a:bodyPr/>
        <a:lstStyle/>
        <a:p>
          <a:endParaRPr lang="zh-TW" altLang="en-US"/>
        </a:p>
      </dgm:t>
    </dgm:pt>
    <dgm:pt modelId="{BAAED3F3-3FB8-476D-BDA2-A8A06280C75D}" type="sibTrans" cxnId="{2201D7E5-7D87-4A34-BEA9-001959D69E67}">
      <dgm:prSet/>
      <dgm:spPr/>
      <dgm:t>
        <a:bodyPr/>
        <a:lstStyle/>
        <a:p>
          <a:endParaRPr lang="zh-TW" altLang="en-US"/>
        </a:p>
      </dgm:t>
    </dgm:pt>
    <dgm:pt modelId="{82366483-9897-4B54-8827-61338A448E2F}">
      <dgm:prSet/>
      <dgm:spPr/>
      <dgm:t>
        <a:bodyPr/>
        <a:lstStyle/>
        <a:p>
          <a:pPr algn="l" rtl="0"/>
          <a:r>
            <a:rPr kumimoji="1" lang="en-US" b="0" i="0" u="none" baseline="0" dirty="0" smtClean="0">
              <a:latin typeface="標楷體" pitchFamily="65" charset="-120"/>
              <a:ea typeface="標楷體" pitchFamily="65" charset="-120"/>
            </a:rPr>
            <a:t>9.</a:t>
          </a:r>
          <a:r>
            <a:rPr kumimoji="1" lang="zh-TW" b="0" i="0" u="none" baseline="0" dirty="0" smtClean="0">
              <a:latin typeface="標楷體" pitchFamily="65" charset="-120"/>
              <a:ea typeface="標楷體" pitchFamily="65" charset="-120"/>
            </a:rPr>
            <a:t>稅務法規知識</a:t>
          </a:r>
          <a:endParaRPr lang="zh-TW" b="0" i="0" u="none" dirty="0">
            <a:latin typeface="標楷體" pitchFamily="65" charset="-120"/>
            <a:ea typeface="標楷體" pitchFamily="65" charset="-120"/>
          </a:endParaRPr>
        </a:p>
      </dgm:t>
    </dgm:pt>
    <dgm:pt modelId="{5B592415-1B69-4683-9A84-9ADC1F757D4E}" type="parTrans" cxnId="{F3AA6651-F24E-4759-8D96-FC5E5C54E08D}">
      <dgm:prSet/>
      <dgm:spPr/>
      <dgm:t>
        <a:bodyPr/>
        <a:lstStyle/>
        <a:p>
          <a:endParaRPr lang="zh-TW" altLang="en-US"/>
        </a:p>
      </dgm:t>
    </dgm:pt>
    <dgm:pt modelId="{CF059265-AEAF-4583-B60E-DC3C5F873844}" type="sibTrans" cxnId="{F3AA6651-F24E-4759-8D96-FC5E5C54E08D}">
      <dgm:prSet/>
      <dgm:spPr/>
      <dgm:t>
        <a:bodyPr/>
        <a:lstStyle/>
        <a:p>
          <a:endParaRPr lang="zh-TW" altLang="en-US"/>
        </a:p>
      </dgm:t>
    </dgm:pt>
    <dgm:pt modelId="{912EEA00-991D-4773-8F2B-D169A22BC257}" type="pres">
      <dgm:prSet presAssocID="{EC0C476D-E730-4697-9E9E-98966A188C6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6FFB8F-203A-460C-B498-9493839CCDE6}" type="pres">
      <dgm:prSet presAssocID="{6382B33B-36B1-462C-AC16-038621A15B47}" presName="compNode" presStyleCnt="0"/>
      <dgm:spPr/>
    </dgm:pt>
    <dgm:pt modelId="{728513EA-D92F-472E-A142-EF6AFE75202E}" type="pres">
      <dgm:prSet presAssocID="{6382B33B-36B1-462C-AC16-038621A15B47}" presName="aNode" presStyleLbl="bgShp" presStyleIdx="0" presStyleCnt="3"/>
      <dgm:spPr/>
      <dgm:t>
        <a:bodyPr/>
        <a:lstStyle/>
        <a:p>
          <a:endParaRPr lang="zh-TW" altLang="en-US"/>
        </a:p>
      </dgm:t>
    </dgm:pt>
    <dgm:pt modelId="{31DAB11D-CD72-4AD5-BEB9-FB719839FB92}" type="pres">
      <dgm:prSet presAssocID="{6382B33B-36B1-462C-AC16-038621A15B47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06B77FD3-C660-4DC4-AF2C-66966DEB6E17}" type="pres">
      <dgm:prSet presAssocID="{6382B33B-36B1-462C-AC16-038621A15B47}" presName="compChildNode" presStyleCnt="0"/>
      <dgm:spPr/>
    </dgm:pt>
    <dgm:pt modelId="{8BFFED03-540B-4477-9CC6-322FAFCD29C7}" type="pres">
      <dgm:prSet presAssocID="{6382B33B-36B1-462C-AC16-038621A15B47}" presName="theInnerList" presStyleCnt="0"/>
      <dgm:spPr/>
    </dgm:pt>
    <dgm:pt modelId="{2446FB53-C75F-41C9-A7BD-DE29CF72F474}" type="pres">
      <dgm:prSet presAssocID="{B1B22E97-A9CD-486A-AF6A-2060C4EE176E}" presName="childNode" presStyleLbl="node1" presStyleIdx="0" presStyleCnt="15" custScaleY="21971" custLinFactY="-5981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82BD89-0E44-475D-8A7D-C959DC3F2B82}" type="pres">
      <dgm:prSet presAssocID="{B1B22E97-A9CD-486A-AF6A-2060C4EE176E}" presName="aSpace2" presStyleCnt="0"/>
      <dgm:spPr/>
    </dgm:pt>
    <dgm:pt modelId="{A6BF570C-216F-4634-9E83-28FF4FA37E7B}" type="pres">
      <dgm:prSet presAssocID="{03ED0493-BBE7-4338-87BE-3BDFF46FA447}" presName="childNode" presStyleLbl="node1" presStyleIdx="1" presStyleCnt="15" custScaleY="21213" custLinFactY="-19501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CA6671F-F94D-4247-96A7-ED0914D5CF49}" type="pres">
      <dgm:prSet presAssocID="{6382B33B-36B1-462C-AC16-038621A15B47}" presName="aSpace" presStyleCnt="0"/>
      <dgm:spPr/>
    </dgm:pt>
    <dgm:pt modelId="{C4FBA9AF-AE0F-4DA4-B9AC-73684629317F}" type="pres">
      <dgm:prSet presAssocID="{DC291E48-BF9F-4ADD-8993-BBED983E4BA8}" presName="compNode" presStyleCnt="0"/>
      <dgm:spPr/>
    </dgm:pt>
    <dgm:pt modelId="{36E99926-7B2F-4135-BB9A-67CACA6F9BEC}" type="pres">
      <dgm:prSet presAssocID="{DC291E48-BF9F-4ADD-8993-BBED983E4BA8}" presName="aNode" presStyleLbl="bgShp" presStyleIdx="1" presStyleCnt="3"/>
      <dgm:spPr/>
      <dgm:t>
        <a:bodyPr/>
        <a:lstStyle/>
        <a:p>
          <a:endParaRPr lang="zh-TW" altLang="en-US"/>
        </a:p>
      </dgm:t>
    </dgm:pt>
    <dgm:pt modelId="{9F0589DC-36FC-4329-AB84-1524CAC80AB5}" type="pres">
      <dgm:prSet presAssocID="{DC291E48-BF9F-4ADD-8993-BBED983E4BA8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023D527B-B280-416E-B6F3-EF5B248934A8}" type="pres">
      <dgm:prSet presAssocID="{DC291E48-BF9F-4ADD-8993-BBED983E4BA8}" presName="compChildNode" presStyleCnt="0"/>
      <dgm:spPr/>
    </dgm:pt>
    <dgm:pt modelId="{C2F7A3B8-2FDF-4C08-BA71-FC34482C0DD0}" type="pres">
      <dgm:prSet presAssocID="{DC291E48-BF9F-4ADD-8993-BBED983E4BA8}" presName="theInnerList" presStyleCnt="0"/>
      <dgm:spPr/>
    </dgm:pt>
    <dgm:pt modelId="{CDE26AA9-B0DC-450B-BFC1-047B0980EDFF}" type="pres">
      <dgm:prSet presAssocID="{7AC47411-FB12-4F04-B828-85CEE96517D8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0773BA-EFBE-4C3A-B36C-B44C961FA7E9}" type="pres">
      <dgm:prSet presAssocID="{7AC47411-FB12-4F04-B828-85CEE96517D8}" presName="aSpace2" presStyleCnt="0"/>
      <dgm:spPr/>
    </dgm:pt>
    <dgm:pt modelId="{FBA47056-8D1A-4A1C-BCB4-0BEDF302609A}" type="pres">
      <dgm:prSet presAssocID="{B459C5F8-2D82-4D0D-92C4-D95D4B340DE1}" presName="childNode" presStyleLbl="node1" presStyleIdx="3" presStyleCnt="15" custLinFactNeighborY="-652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710F82-2263-41E2-AD3B-5AE1961C5738}" type="pres">
      <dgm:prSet presAssocID="{B459C5F8-2D82-4D0D-92C4-D95D4B340DE1}" presName="aSpace2" presStyleCnt="0"/>
      <dgm:spPr/>
    </dgm:pt>
    <dgm:pt modelId="{A6A55B5F-C9F2-4BF2-B7E8-C520D2FA904D}" type="pres">
      <dgm:prSet presAssocID="{3C677D5C-A743-45FE-B408-C0EB95E876AE}" presName="childNode" presStyleLbl="node1" presStyleIdx="4" presStyleCnt="15" custLinFactY="-2504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BA59D-4C0E-413C-8110-4364E6CA1935}" type="pres">
      <dgm:prSet presAssocID="{3C677D5C-A743-45FE-B408-C0EB95E876AE}" presName="aSpace2" presStyleCnt="0"/>
      <dgm:spPr/>
    </dgm:pt>
    <dgm:pt modelId="{D137803F-EC4D-4E72-883B-A9DDB902BA5A}" type="pres">
      <dgm:prSet presAssocID="{2DF3F560-8752-4C76-91C7-E1B8FFEE90B3}" presName="childNode" presStyleLbl="node1" presStyleIdx="5" presStyleCnt="15" custLinFactY="-13016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2D1576-ACE1-495E-BE5D-8CFFFB3A2578}" type="pres">
      <dgm:prSet presAssocID="{DC291E48-BF9F-4ADD-8993-BBED983E4BA8}" presName="aSpace" presStyleCnt="0"/>
      <dgm:spPr/>
    </dgm:pt>
    <dgm:pt modelId="{606099C4-B95C-45B8-8D55-8B4C9B22EF8A}" type="pres">
      <dgm:prSet presAssocID="{E2027E4D-6AAD-47A7-9534-78796B3C807F}" presName="compNode" presStyleCnt="0"/>
      <dgm:spPr/>
    </dgm:pt>
    <dgm:pt modelId="{9B169B3D-EAAB-458D-89C0-62093B33013B}" type="pres">
      <dgm:prSet presAssocID="{E2027E4D-6AAD-47A7-9534-78796B3C807F}" presName="aNode" presStyleLbl="bgShp" presStyleIdx="2" presStyleCnt="3"/>
      <dgm:spPr/>
      <dgm:t>
        <a:bodyPr/>
        <a:lstStyle/>
        <a:p>
          <a:endParaRPr lang="zh-TW" altLang="en-US"/>
        </a:p>
      </dgm:t>
    </dgm:pt>
    <dgm:pt modelId="{2E860A40-1357-4881-8EB0-FA00A1322865}" type="pres">
      <dgm:prSet presAssocID="{E2027E4D-6AAD-47A7-9534-78796B3C807F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8245569F-EF54-48A9-B9F8-01F717D79265}" type="pres">
      <dgm:prSet presAssocID="{E2027E4D-6AAD-47A7-9534-78796B3C807F}" presName="compChildNode" presStyleCnt="0"/>
      <dgm:spPr/>
    </dgm:pt>
    <dgm:pt modelId="{FABE41AB-8BC6-4238-AF5B-2AAA00033826}" type="pres">
      <dgm:prSet presAssocID="{E2027E4D-6AAD-47A7-9534-78796B3C807F}" presName="theInnerList" presStyleCnt="0"/>
      <dgm:spPr/>
    </dgm:pt>
    <dgm:pt modelId="{65E3E78C-B8F1-4808-9D20-C4F0AC479F09}" type="pres">
      <dgm:prSet presAssocID="{C2308BB8-1870-4B77-89C5-DEA8231468D8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183E6B-D116-4E0E-8B37-A9C9144C54CC}" type="pres">
      <dgm:prSet presAssocID="{C2308BB8-1870-4B77-89C5-DEA8231468D8}" presName="aSpace2" presStyleCnt="0"/>
      <dgm:spPr/>
    </dgm:pt>
    <dgm:pt modelId="{E748D1D4-317D-48F3-8A5F-7B86EED4284D}" type="pres">
      <dgm:prSet presAssocID="{8C9D742F-1658-4C6C-A740-4A9D767824F1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4D204F-32AD-4994-A2C0-37F7EAEAC2CE}" type="pres">
      <dgm:prSet presAssocID="{8C9D742F-1658-4C6C-A740-4A9D767824F1}" presName="aSpace2" presStyleCnt="0"/>
      <dgm:spPr/>
    </dgm:pt>
    <dgm:pt modelId="{61C7BD66-5C09-4F2D-93A4-83F3F5ECA0C9}" type="pres">
      <dgm:prSet presAssocID="{F0F58BB6-6C4F-4D81-B7DE-EECC5211E2DC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10ECD1-EA78-4F7D-A475-45DEDEC681DA}" type="pres">
      <dgm:prSet presAssocID="{F0F58BB6-6C4F-4D81-B7DE-EECC5211E2DC}" presName="aSpace2" presStyleCnt="0"/>
      <dgm:spPr/>
    </dgm:pt>
    <dgm:pt modelId="{D1A384B3-5CBA-410A-8E86-CA5D784250CA}" type="pres">
      <dgm:prSet presAssocID="{18A56501-F0A8-48F5-9DC5-CDA315DAC35A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EE9AB-6662-4DB4-B927-294D8936BFA3}" type="pres">
      <dgm:prSet presAssocID="{18A56501-F0A8-48F5-9DC5-CDA315DAC35A}" presName="aSpace2" presStyleCnt="0"/>
      <dgm:spPr/>
    </dgm:pt>
    <dgm:pt modelId="{E163FA1F-34FB-4114-8897-0BEF05DFD8DD}" type="pres">
      <dgm:prSet presAssocID="{2E0F3D42-E5EB-4FFE-A559-2D744B2AF806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68A44B-29EE-42F5-A31D-FF972E8620BD}" type="pres">
      <dgm:prSet presAssocID="{2E0F3D42-E5EB-4FFE-A559-2D744B2AF806}" presName="aSpace2" presStyleCnt="0"/>
      <dgm:spPr/>
    </dgm:pt>
    <dgm:pt modelId="{905A8111-A257-48D3-BA91-59C079FB466A}" type="pres">
      <dgm:prSet presAssocID="{AC75A88C-BE0B-425E-99B9-79F2EA5D6E8C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1220B9-6F55-4E01-B53F-50949F77485D}" type="pres">
      <dgm:prSet presAssocID="{AC75A88C-BE0B-425E-99B9-79F2EA5D6E8C}" presName="aSpace2" presStyleCnt="0"/>
      <dgm:spPr/>
    </dgm:pt>
    <dgm:pt modelId="{DE6727D1-F0B5-4792-B507-94869C9274C4}" type="pres">
      <dgm:prSet presAssocID="{D3157C53-9C6D-474B-8094-4044BC25C0AC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B2A092-0182-4BE4-A0AF-9CBCB728AE58}" type="pres">
      <dgm:prSet presAssocID="{D3157C53-9C6D-474B-8094-4044BC25C0AC}" presName="aSpace2" presStyleCnt="0"/>
      <dgm:spPr/>
    </dgm:pt>
    <dgm:pt modelId="{44546655-1709-44EE-98BE-D902EE2488A3}" type="pres">
      <dgm:prSet presAssocID="{22C4A85D-50BD-4A01-9EFA-17C58705EFAE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EB9B4A-63D4-4BDC-B2AD-C1C27EC58CC1}" type="pres">
      <dgm:prSet presAssocID="{22C4A85D-50BD-4A01-9EFA-17C58705EFAE}" presName="aSpace2" presStyleCnt="0"/>
      <dgm:spPr/>
    </dgm:pt>
    <dgm:pt modelId="{EE9C815A-D811-42EA-8862-0D8FE200BB6A}" type="pres">
      <dgm:prSet presAssocID="{82366483-9897-4B54-8827-61338A448E2F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DB5047-A522-4C9E-BF7B-097D43B8128D}" type="presOf" srcId="{C2308BB8-1870-4B77-89C5-DEA8231468D8}" destId="{65E3E78C-B8F1-4808-9D20-C4F0AC479F09}" srcOrd="0" destOrd="0" presId="urn:microsoft.com/office/officeart/2005/8/layout/lProcess2"/>
    <dgm:cxn modelId="{3560893F-6F05-4F4C-B705-6E518333A3A8}" type="presOf" srcId="{2E0F3D42-E5EB-4FFE-A559-2D744B2AF806}" destId="{E163FA1F-34FB-4114-8897-0BEF05DFD8DD}" srcOrd="0" destOrd="0" presId="urn:microsoft.com/office/officeart/2005/8/layout/lProcess2"/>
    <dgm:cxn modelId="{7CF6C666-7D8A-4CC4-897D-60B46419E3B3}" type="presOf" srcId="{82366483-9897-4B54-8827-61338A448E2F}" destId="{EE9C815A-D811-42EA-8862-0D8FE200BB6A}" srcOrd="0" destOrd="0" presId="urn:microsoft.com/office/officeart/2005/8/layout/lProcess2"/>
    <dgm:cxn modelId="{E2A975DC-6A78-4D98-848C-4F8E09C2C729}" type="presOf" srcId="{E2027E4D-6AAD-47A7-9534-78796B3C807F}" destId="{9B169B3D-EAAB-458D-89C0-62093B33013B}" srcOrd="0" destOrd="0" presId="urn:microsoft.com/office/officeart/2005/8/layout/lProcess2"/>
    <dgm:cxn modelId="{2201D7E5-7D87-4A34-BEA9-001959D69E67}" srcId="{E2027E4D-6AAD-47A7-9534-78796B3C807F}" destId="{22C4A85D-50BD-4A01-9EFA-17C58705EFAE}" srcOrd="7" destOrd="0" parTransId="{58341039-7B52-4996-B049-D19F024C7100}" sibTransId="{BAAED3F3-3FB8-476D-BDA2-A8A06280C75D}"/>
    <dgm:cxn modelId="{8C507DB8-A392-4518-A309-F8A8AB170E62}" type="presOf" srcId="{8C9D742F-1658-4C6C-A740-4A9D767824F1}" destId="{E748D1D4-317D-48F3-8A5F-7B86EED4284D}" srcOrd="0" destOrd="0" presId="urn:microsoft.com/office/officeart/2005/8/layout/lProcess2"/>
    <dgm:cxn modelId="{9E1ABCAF-6619-40C9-AC0E-CB981C8E3484}" type="presOf" srcId="{DC291E48-BF9F-4ADD-8993-BBED983E4BA8}" destId="{9F0589DC-36FC-4329-AB84-1524CAC80AB5}" srcOrd="1" destOrd="0" presId="urn:microsoft.com/office/officeart/2005/8/layout/lProcess2"/>
    <dgm:cxn modelId="{F35865E5-ABF8-433C-B48C-9D703018D4CC}" type="presOf" srcId="{DC291E48-BF9F-4ADD-8993-BBED983E4BA8}" destId="{36E99926-7B2F-4135-BB9A-67CACA6F9BEC}" srcOrd="0" destOrd="0" presId="urn:microsoft.com/office/officeart/2005/8/layout/lProcess2"/>
    <dgm:cxn modelId="{C9B9431F-A981-43A9-ABD4-6CF5096D47B4}" srcId="{DC291E48-BF9F-4ADD-8993-BBED983E4BA8}" destId="{3C677D5C-A743-45FE-B408-C0EB95E876AE}" srcOrd="2" destOrd="0" parTransId="{D8964B51-305A-470A-B910-6FD04E38CAAC}" sibTransId="{6A79A29F-AD5A-4B0E-8D2E-6127421F0855}"/>
    <dgm:cxn modelId="{8D6E2184-A396-4FEE-A928-089797485BCE}" srcId="{E2027E4D-6AAD-47A7-9534-78796B3C807F}" destId="{F0F58BB6-6C4F-4D81-B7DE-EECC5211E2DC}" srcOrd="2" destOrd="0" parTransId="{DBD2D38A-7685-4866-9675-3E94493810B6}" sibTransId="{1D28FB24-ED70-41DF-819A-A19C541B2D70}"/>
    <dgm:cxn modelId="{971CB61A-EB87-4F30-B8AD-ED8EA54A09DF}" type="presOf" srcId="{B459C5F8-2D82-4D0D-92C4-D95D4B340DE1}" destId="{FBA47056-8D1A-4A1C-BCB4-0BEDF302609A}" srcOrd="0" destOrd="0" presId="urn:microsoft.com/office/officeart/2005/8/layout/lProcess2"/>
    <dgm:cxn modelId="{ABE30291-8CA9-484B-A0CB-0C122E967991}" type="presOf" srcId="{3C677D5C-A743-45FE-B408-C0EB95E876AE}" destId="{A6A55B5F-C9F2-4BF2-B7E8-C520D2FA904D}" srcOrd="0" destOrd="0" presId="urn:microsoft.com/office/officeart/2005/8/layout/lProcess2"/>
    <dgm:cxn modelId="{3C2FFD6A-70B7-4C8D-967D-755F351D8FE8}" srcId="{E2027E4D-6AAD-47A7-9534-78796B3C807F}" destId="{2E0F3D42-E5EB-4FFE-A559-2D744B2AF806}" srcOrd="4" destOrd="0" parTransId="{7551E26E-F889-4BCF-AB7C-4C3FA8CBBE76}" sibTransId="{0F5E0622-C282-495A-9E71-0C4F87181FDB}"/>
    <dgm:cxn modelId="{F3AA6651-F24E-4759-8D96-FC5E5C54E08D}" srcId="{E2027E4D-6AAD-47A7-9534-78796B3C807F}" destId="{82366483-9897-4B54-8827-61338A448E2F}" srcOrd="8" destOrd="0" parTransId="{5B592415-1B69-4683-9A84-9ADC1F757D4E}" sibTransId="{CF059265-AEAF-4583-B60E-DC3C5F873844}"/>
    <dgm:cxn modelId="{151315AF-A555-4123-A7A9-4445AB67ACFC}" srcId="{DC291E48-BF9F-4ADD-8993-BBED983E4BA8}" destId="{2DF3F560-8752-4C76-91C7-E1B8FFEE90B3}" srcOrd="3" destOrd="0" parTransId="{BDB05966-2BCE-41AB-A919-5343BA3AE980}" sibTransId="{BA9D9E88-8302-4328-A724-3815B7CFCB9D}"/>
    <dgm:cxn modelId="{E97078EF-9726-475F-A753-A07D1DA56D51}" type="presOf" srcId="{6382B33B-36B1-462C-AC16-038621A15B47}" destId="{31DAB11D-CD72-4AD5-BEB9-FB719839FB92}" srcOrd="1" destOrd="0" presId="urn:microsoft.com/office/officeart/2005/8/layout/lProcess2"/>
    <dgm:cxn modelId="{3EB2771E-C6B3-4A31-86F7-8906A4336ABE}" type="presOf" srcId="{AC75A88C-BE0B-425E-99B9-79F2EA5D6E8C}" destId="{905A8111-A257-48D3-BA91-59C079FB466A}" srcOrd="0" destOrd="0" presId="urn:microsoft.com/office/officeart/2005/8/layout/lProcess2"/>
    <dgm:cxn modelId="{5A7E774E-F852-40DE-AF79-C440280AC780}" srcId="{DC291E48-BF9F-4ADD-8993-BBED983E4BA8}" destId="{B459C5F8-2D82-4D0D-92C4-D95D4B340DE1}" srcOrd="1" destOrd="0" parTransId="{6C16A7F9-0A5E-4865-A7A0-AC2E7FB91EAC}" sibTransId="{772274CD-D537-4B4F-B15C-79A2D514D513}"/>
    <dgm:cxn modelId="{05AF4FD1-18B5-4D73-9DF7-24009C97D2DE}" type="presOf" srcId="{D3157C53-9C6D-474B-8094-4044BC25C0AC}" destId="{DE6727D1-F0B5-4792-B507-94869C9274C4}" srcOrd="0" destOrd="0" presId="urn:microsoft.com/office/officeart/2005/8/layout/lProcess2"/>
    <dgm:cxn modelId="{2D5F5681-A46E-4DA1-A637-AEFB4223A6AB}" type="presOf" srcId="{18A56501-F0A8-48F5-9DC5-CDA315DAC35A}" destId="{D1A384B3-5CBA-410A-8E86-CA5D784250CA}" srcOrd="0" destOrd="0" presId="urn:microsoft.com/office/officeart/2005/8/layout/lProcess2"/>
    <dgm:cxn modelId="{FE1CA36C-F5B9-49E7-9AB9-8F8FBC1B762E}" type="presOf" srcId="{EC0C476D-E730-4697-9E9E-98966A188C66}" destId="{912EEA00-991D-4773-8F2B-D169A22BC257}" srcOrd="0" destOrd="0" presId="urn:microsoft.com/office/officeart/2005/8/layout/lProcess2"/>
    <dgm:cxn modelId="{5F87EB4A-F5E6-4B5B-B5D6-24D91830E41E}" type="presOf" srcId="{B1B22E97-A9CD-486A-AF6A-2060C4EE176E}" destId="{2446FB53-C75F-41C9-A7BD-DE29CF72F474}" srcOrd="0" destOrd="0" presId="urn:microsoft.com/office/officeart/2005/8/layout/lProcess2"/>
    <dgm:cxn modelId="{15B34499-A486-4D88-BFB7-6FE6D2E13AEB}" srcId="{6382B33B-36B1-462C-AC16-038621A15B47}" destId="{03ED0493-BBE7-4338-87BE-3BDFF46FA447}" srcOrd="1" destOrd="0" parTransId="{58ECCDEE-60D0-4A87-98F0-F4DE87D5B536}" sibTransId="{C91D7A91-F6CC-4B28-8B4E-47FC20B0E5EA}"/>
    <dgm:cxn modelId="{D6DE8B2D-45D3-4A94-AB6F-636ED9FCB935}" type="presOf" srcId="{7AC47411-FB12-4F04-B828-85CEE96517D8}" destId="{CDE26AA9-B0DC-450B-BFC1-047B0980EDFF}" srcOrd="0" destOrd="0" presId="urn:microsoft.com/office/officeart/2005/8/layout/lProcess2"/>
    <dgm:cxn modelId="{8BD5D1CB-8F0D-4E9C-9B6F-279FB2502409}" type="presOf" srcId="{E2027E4D-6AAD-47A7-9534-78796B3C807F}" destId="{2E860A40-1357-4881-8EB0-FA00A1322865}" srcOrd="1" destOrd="0" presId="urn:microsoft.com/office/officeart/2005/8/layout/lProcess2"/>
    <dgm:cxn modelId="{FCBF2EBA-BFBD-42F9-9130-5561C2AE242C}" type="presOf" srcId="{22C4A85D-50BD-4A01-9EFA-17C58705EFAE}" destId="{44546655-1709-44EE-98BE-D902EE2488A3}" srcOrd="0" destOrd="0" presId="urn:microsoft.com/office/officeart/2005/8/layout/lProcess2"/>
    <dgm:cxn modelId="{B09650A3-840D-47D0-BBA9-CAAA1FCAF5FB}" srcId="{E2027E4D-6AAD-47A7-9534-78796B3C807F}" destId="{D3157C53-9C6D-474B-8094-4044BC25C0AC}" srcOrd="6" destOrd="0" parTransId="{54ED8FF8-8E1C-4676-803C-B81216585C5B}" sibTransId="{A8756720-886A-4176-8051-05716642F021}"/>
    <dgm:cxn modelId="{1B558A8E-6AAD-48E7-9D78-23C44EE68085}" srcId="{E2027E4D-6AAD-47A7-9534-78796B3C807F}" destId="{C2308BB8-1870-4B77-89C5-DEA8231468D8}" srcOrd="0" destOrd="0" parTransId="{CDBC4CE8-0B8B-4C10-8176-7C906C330156}" sibTransId="{CC24B6B4-C583-45E2-9BB3-22AAE47CC58F}"/>
    <dgm:cxn modelId="{1C74AE85-3528-4349-BCBD-BCA5A826D7FA}" srcId="{EC0C476D-E730-4697-9E9E-98966A188C66}" destId="{E2027E4D-6AAD-47A7-9534-78796B3C807F}" srcOrd="2" destOrd="0" parTransId="{F5AC7CA8-609C-43A5-BCD8-4338BB356454}" sibTransId="{B0756C79-7906-409B-8CA8-3817CC90BFB5}"/>
    <dgm:cxn modelId="{4DB7D67E-986B-4856-A748-B6AC725D1F0C}" srcId="{DC291E48-BF9F-4ADD-8993-BBED983E4BA8}" destId="{7AC47411-FB12-4F04-B828-85CEE96517D8}" srcOrd="0" destOrd="0" parTransId="{D1AACFB3-7050-4809-9B87-A5787AE16CE8}" sibTransId="{E44206FB-C456-4A83-94E5-699418565762}"/>
    <dgm:cxn modelId="{57D7FC51-EFA3-45BA-AC29-2CD07EC3DD47}" srcId="{E2027E4D-6AAD-47A7-9534-78796B3C807F}" destId="{AC75A88C-BE0B-425E-99B9-79F2EA5D6E8C}" srcOrd="5" destOrd="0" parTransId="{AB2415E3-6AD1-4556-9616-357AB45819F3}" sibTransId="{CC4D9E25-8CBF-4F59-A3DD-82ED0883CBF3}"/>
    <dgm:cxn modelId="{C76EE5AF-7462-4929-B9FF-4930E9EC2CAC}" srcId="{6382B33B-36B1-462C-AC16-038621A15B47}" destId="{B1B22E97-A9CD-486A-AF6A-2060C4EE176E}" srcOrd="0" destOrd="0" parTransId="{7ABC5784-642B-44C5-A147-0418394C3512}" sibTransId="{DBB0D800-1AA3-42E2-B2A7-821ED8FC318E}"/>
    <dgm:cxn modelId="{A6C3A7ED-7593-479C-A6CD-72E99FBD67B8}" type="presOf" srcId="{F0F58BB6-6C4F-4D81-B7DE-EECC5211E2DC}" destId="{61C7BD66-5C09-4F2D-93A4-83F3F5ECA0C9}" srcOrd="0" destOrd="0" presId="urn:microsoft.com/office/officeart/2005/8/layout/lProcess2"/>
    <dgm:cxn modelId="{A9D9F5B1-5337-41CE-9DD3-DF7A147B5224}" type="presOf" srcId="{03ED0493-BBE7-4338-87BE-3BDFF46FA447}" destId="{A6BF570C-216F-4634-9E83-28FF4FA37E7B}" srcOrd="0" destOrd="0" presId="urn:microsoft.com/office/officeart/2005/8/layout/lProcess2"/>
    <dgm:cxn modelId="{81C90A40-5FA1-4C08-9551-4BD76435C8EF}" srcId="{E2027E4D-6AAD-47A7-9534-78796B3C807F}" destId="{18A56501-F0A8-48F5-9DC5-CDA315DAC35A}" srcOrd="3" destOrd="0" parTransId="{B839BC83-574C-43CA-BAEE-D5AE7FD3AB4A}" sibTransId="{9517D043-96B1-47BD-AEF4-F19FA9794E49}"/>
    <dgm:cxn modelId="{45B908DD-B29B-455B-8679-82900A7EBD5D}" srcId="{E2027E4D-6AAD-47A7-9534-78796B3C807F}" destId="{8C9D742F-1658-4C6C-A740-4A9D767824F1}" srcOrd="1" destOrd="0" parTransId="{91C5F3C4-5E38-43B8-BA92-D4FA4BD7ACD1}" sibTransId="{6BAA5CA2-6026-4B21-B1CF-30E5FD4A0C3B}"/>
    <dgm:cxn modelId="{E0917B23-49FA-4E10-B62E-0275B84416DA}" srcId="{EC0C476D-E730-4697-9E9E-98966A188C66}" destId="{DC291E48-BF9F-4ADD-8993-BBED983E4BA8}" srcOrd="1" destOrd="0" parTransId="{7040F857-4982-4890-896A-D584C4B86E5C}" sibTransId="{8D20E69F-D6A6-450E-8B2A-0337B5E50E66}"/>
    <dgm:cxn modelId="{CBA8732C-61B7-453E-9084-08794C9EAD82}" type="presOf" srcId="{2DF3F560-8752-4C76-91C7-E1B8FFEE90B3}" destId="{D137803F-EC4D-4E72-883B-A9DDB902BA5A}" srcOrd="0" destOrd="0" presId="urn:microsoft.com/office/officeart/2005/8/layout/lProcess2"/>
    <dgm:cxn modelId="{EC242DC3-13C7-4FA2-9B2A-9A1F2F2DEB16}" srcId="{EC0C476D-E730-4697-9E9E-98966A188C66}" destId="{6382B33B-36B1-462C-AC16-038621A15B47}" srcOrd="0" destOrd="0" parTransId="{BBC474FD-2AD1-4271-96D0-4A2F84CE60E0}" sibTransId="{2A953948-FFF4-4631-A4D9-3E45E2E793A0}"/>
    <dgm:cxn modelId="{6BABF3A5-2A53-4BAD-82BF-D5FBA45ACDDB}" type="presOf" srcId="{6382B33B-36B1-462C-AC16-038621A15B47}" destId="{728513EA-D92F-472E-A142-EF6AFE75202E}" srcOrd="0" destOrd="0" presId="urn:microsoft.com/office/officeart/2005/8/layout/lProcess2"/>
    <dgm:cxn modelId="{4E3E54DA-357E-42C0-9AF8-A010572DABCA}" type="presParOf" srcId="{912EEA00-991D-4773-8F2B-D169A22BC257}" destId="{3C6FFB8F-203A-460C-B498-9493839CCDE6}" srcOrd="0" destOrd="0" presId="urn:microsoft.com/office/officeart/2005/8/layout/lProcess2"/>
    <dgm:cxn modelId="{7B94D2ED-9E92-4A96-8FFC-885B3B11C5A4}" type="presParOf" srcId="{3C6FFB8F-203A-460C-B498-9493839CCDE6}" destId="{728513EA-D92F-472E-A142-EF6AFE75202E}" srcOrd="0" destOrd="0" presId="urn:microsoft.com/office/officeart/2005/8/layout/lProcess2"/>
    <dgm:cxn modelId="{50CBC15A-0ABE-4B32-BCB3-997364EE5D84}" type="presParOf" srcId="{3C6FFB8F-203A-460C-B498-9493839CCDE6}" destId="{31DAB11D-CD72-4AD5-BEB9-FB719839FB92}" srcOrd="1" destOrd="0" presId="urn:microsoft.com/office/officeart/2005/8/layout/lProcess2"/>
    <dgm:cxn modelId="{5FAAEEE9-65C6-4766-A13B-4868EA7D11BA}" type="presParOf" srcId="{3C6FFB8F-203A-460C-B498-9493839CCDE6}" destId="{06B77FD3-C660-4DC4-AF2C-66966DEB6E17}" srcOrd="2" destOrd="0" presId="urn:microsoft.com/office/officeart/2005/8/layout/lProcess2"/>
    <dgm:cxn modelId="{BF2F8B4D-236A-4566-BDD0-0E6984116180}" type="presParOf" srcId="{06B77FD3-C660-4DC4-AF2C-66966DEB6E17}" destId="{8BFFED03-540B-4477-9CC6-322FAFCD29C7}" srcOrd="0" destOrd="0" presId="urn:microsoft.com/office/officeart/2005/8/layout/lProcess2"/>
    <dgm:cxn modelId="{ADFE4C37-D627-420D-9AC5-D2013F34D63D}" type="presParOf" srcId="{8BFFED03-540B-4477-9CC6-322FAFCD29C7}" destId="{2446FB53-C75F-41C9-A7BD-DE29CF72F474}" srcOrd="0" destOrd="0" presId="urn:microsoft.com/office/officeart/2005/8/layout/lProcess2"/>
    <dgm:cxn modelId="{CE042016-6272-47A1-A53D-8C3C8193F3A6}" type="presParOf" srcId="{8BFFED03-540B-4477-9CC6-322FAFCD29C7}" destId="{EE82BD89-0E44-475D-8A7D-C959DC3F2B82}" srcOrd="1" destOrd="0" presId="urn:microsoft.com/office/officeart/2005/8/layout/lProcess2"/>
    <dgm:cxn modelId="{EEEF282E-A877-4309-A493-9631B0912936}" type="presParOf" srcId="{8BFFED03-540B-4477-9CC6-322FAFCD29C7}" destId="{A6BF570C-216F-4634-9E83-28FF4FA37E7B}" srcOrd="2" destOrd="0" presId="urn:microsoft.com/office/officeart/2005/8/layout/lProcess2"/>
    <dgm:cxn modelId="{B0AC81EB-8999-4754-BFFA-56B9CBA68396}" type="presParOf" srcId="{912EEA00-991D-4773-8F2B-D169A22BC257}" destId="{5CA6671F-F94D-4247-96A7-ED0914D5CF49}" srcOrd="1" destOrd="0" presId="urn:microsoft.com/office/officeart/2005/8/layout/lProcess2"/>
    <dgm:cxn modelId="{113AA83F-8E49-448F-86B9-74AE281E728F}" type="presParOf" srcId="{912EEA00-991D-4773-8F2B-D169A22BC257}" destId="{C4FBA9AF-AE0F-4DA4-B9AC-73684629317F}" srcOrd="2" destOrd="0" presId="urn:microsoft.com/office/officeart/2005/8/layout/lProcess2"/>
    <dgm:cxn modelId="{49F9D894-4E94-4E30-AF69-F31AC4E43D0B}" type="presParOf" srcId="{C4FBA9AF-AE0F-4DA4-B9AC-73684629317F}" destId="{36E99926-7B2F-4135-BB9A-67CACA6F9BEC}" srcOrd="0" destOrd="0" presId="urn:microsoft.com/office/officeart/2005/8/layout/lProcess2"/>
    <dgm:cxn modelId="{23968C79-56D3-4AEC-9B6B-D5CB2B8013B2}" type="presParOf" srcId="{C4FBA9AF-AE0F-4DA4-B9AC-73684629317F}" destId="{9F0589DC-36FC-4329-AB84-1524CAC80AB5}" srcOrd="1" destOrd="0" presId="urn:microsoft.com/office/officeart/2005/8/layout/lProcess2"/>
    <dgm:cxn modelId="{CA7AB617-328C-4F5B-B647-70909D9684EC}" type="presParOf" srcId="{C4FBA9AF-AE0F-4DA4-B9AC-73684629317F}" destId="{023D527B-B280-416E-B6F3-EF5B248934A8}" srcOrd="2" destOrd="0" presId="urn:microsoft.com/office/officeart/2005/8/layout/lProcess2"/>
    <dgm:cxn modelId="{F885EECA-9581-42BC-94D0-012F94E64BAE}" type="presParOf" srcId="{023D527B-B280-416E-B6F3-EF5B248934A8}" destId="{C2F7A3B8-2FDF-4C08-BA71-FC34482C0DD0}" srcOrd="0" destOrd="0" presId="urn:microsoft.com/office/officeart/2005/8/layout/lProcess2"/>
    <dgm:cxn modelId="{B34232E0-4D5A-4108-85EC-EEF6E10356D3}" type="presParOf" srcId="{C2F7A3B8-2FDF-4C08-BA71-FC34482C0DD0}" destId="{CDE26AA9-B0DC-450B-BFC1-047B0980EDFF}" srcOrd="0" destOrd="0" presId="urn:microsoft.com/office/officeart/2005/8/layout/lProcess2"/>
    <dgm:cxn modelId="{8699C8BA-391E-478A-9C98-99EB62B529C4}" type="presParOf" srcId="{C2F7A3B8-2FDF-4C08-BA71-FC34482C0DD0}" destId="{1B0773BA-EFBE-4C3A-B36C-B44C961FA7E9}" srcOrd="1" destOrd="0" presId="urn:microsoft.com/office/officeart/2005/8/layout/lProcess2"/>
    <dgm:cxn modelId="{81AE510D-C8AB-49C1-9FFA-977A42913F22}" type="presParOf" srcId="{C2F7A3B8-2FDF-4C08-BA71-FC34482C0DD0}" destId="{FBA47056-8D1A-4A1C-BCB4-0BEDF302609A}" srcOrd="2" destOrd="0" presId="urn:microsoft.com/office/officeart/2005/8/layout/lProcess2"/>
    <dgm:cxn modelId="{EEE138CE-E813-4489-B52B-274706676ED0}" type="presParOf" srcId="{C2F7A3B8-2FDF-4C08-BA71-FC34482C0DD0}" destId="{BE710F82-2263-41E2-AD3B-5AE1961C5738}" srcOrd="3" destOrd="0" presId="urn:microsoft.com/office/officeart/2005/8/layout/lProcess2"/>
    <dgm:cxn modelId="{119FFA95-18AD-48D2-A727-527F0200F2ED}" type="presParOf" srcId="{C2F7A3B8-2FDF-4C08-BA71-FC34482C0DD0}" destId="{A6A55B5F-C9F2-4BF2-B7E8-C520D2FA904D}" srcOrd="4" destOrd="0" presId="urn:microsoft.com/office/officeart/2005/8/layout/lProcess2"/>
    <dgm:cxn modelId="{2B8333A8-ADE0-403A-900F-AE3CA398C882}" type="presParOf" srcId="{C2F7A3B8-2FDF-4C08-BA71-FC34482C0DD0}" destId="{28CBA59D-4C0E-413C-8110-4364E6CA1935}" srcOrd="5" destOrd="0" presId="urn:microsoft.com/office/officeart/2005/8/layout/lProcess2"/>
    <dgm:cxn modelId="{9B386421-109F-4D34-9FD3-F1483AC3AD36}" type="presParOf" srcId="{C2F7A3B8-2FDF-4C08-BA71-FC34482C0DD0}" destId="{D137803F-EC4D-4E72-883B-A9DDB902BA5A}" srcOrd="6" destOrd="0" presId="urn:microsoft.com/office/officeart/2005/8/layout/lProcess2"/>
    <dgm:cxn modelId="{F6D58F73-458D-42BB-B8B2-F17C8158D72A}" type="presParOf" srcId="{912EEA00-991D-4773-8F2B-D169A22BC257}" destId="{142D1576-ACE1-495E-BE5D-8CFFFB3A2578}" srcOrd="3" destOrd="0" presId="urn:microsoft.com/office/officeart/2005/8/layout/lProcess2"/>
    <dgm:cxn modelId="{42A241C0-478A-420D-AE23-CA5E117F0CE8}" type="presParOf" srcId="{912EEA00-991D-4773-8F2B-D169A22BC257}" destId="{606099C4-B95C-45B8-8D55-8B4C9B22EF8A}" srcOrd="4" destOrd="0" presId="urn:microsoft.com/office/officeart/2005/8/layout/lProcess2"/>
    <dgm:cxn modelId="{9EFB3FCF-9410-4E30-8AC7-67948C8B57E4}" type="presParOf" srcId="{606099C4-B95C-45B8-8D55-8B4C9B22EF8A}" destId="{9B169B3D-EAAB-458D-89C0-62093B33013B}" srcOrd="0" destOrd="0" presId="urn:microsoft.com/office/officeart/2005/8/layout/lProcess2"/>
    <dgm:cxn modelId="{E8E1C4B5-2A68-4C50-A1DB-00970FCC9769}" type="presParOf" srcId="{606099C4-B95C-45B8-8D55-8B4C9B22EF8A}" destId="{2E860A40-1357-4881-8EB0-FA00A1322865}" srcOrd="1" destOrd="0" presId="urn:microsoft.com/office/officeart/2005/8/layout/lProcess2"/>
    <dgm:cxn modelId="{A401C170-7766-4BE2-A87E-673172C58676}" type="presParOf" srcId="{606099C4-B95C-45B8-8D55-8B4C9B22EF8A}" destId="{8245569F-EF54-48A9-B9F8-01F717D79265}" srcOrd="2" destOrd="0" presId="urn:microsoft.com/office/officeart/2005/8/layout/lProcess2"/>
    <dgm:cxn modelId="{D3245A74-E72D-4FF6-9D56-A985B9708C54}" type="presParOf" srcId="{8245569F-EF54-48A9-B9F8-01F717D79265}" destId="{FABE41AB-8BC6-4238-AF5B-2AAA00033826}" srcOrd="0" destOrd="0" presId="urn:microsoft.com/office/officeart/2005/8/layout/lProcess2"/>
    <dgm:cxn modelId="{830E9490-4137-43C8-9656-1275681A80C0}" type="presParOf" srcId="{FABE41AB-8BC6-4238-AF5B-2AAA00033826}" destId="{65E3E78C-B8F1-4808-9D20-C4F0AC479F09}" srcOrd="0" destOrd="0" presId="urn:microsoft.com/office/officeart/2005/8/layout/lProcess2"/>
    <dgm:cxn modelId="{BFEED0B9-97E7-4F27-AF26-82867E332520}" type="presParOf" srcId="{FABE41AB-8BC6-4238-AF5B-2AAA00033826}" destId="{0F183E6B-D116-4E0E-8B37-A9C9144C54CC}" srcOrd="1" destOrd="0" presId="urn:microsoft.com/office/officeart/2005/8/layout/lProcess2"/>
    <dgm:cxn modelId="{F3A8F677-5B1E-427B-B96E-52935350EBF9}" type="presParOf" srcId="{FABE41AB-8BC6-4238-AF5B-2AAA00033826}" destId="{E748D1D4-317D-48F3-8A5F-7B86EED4284D}" srcOrd="2" destOrd="0" presId="urn:microsoft.com/office/officeart/2005/8/layout/lProcess2"/>
    <dgm:cxn modelId="{18C935FA-E2BB-4916-B183-B01951DAB24E}" type="presParOf" srcId="{FABE41AB-8BC6-4238-AF5B-2AAA00033826}" destId="{2C4D204F-32AD-4994-A2C0-37F7EAEAC2CE}" srcOrd="3" destOrd="0" presId="urn:microsoft.com/office/officeart/2005/8/layout/lProcess2"/>
    <dgm:cxn modelId="{D642E020-E259-4C0F-9E0F-7DC0125AFA4E}" type="presParOf" srcId="{FABE41AB-8BC6-4238-AF5B-2AAA00033826}" destId="{61C7BD66-5C09-4F2D-93A4-83F3F5ECA0C9}" srcOrd="4" destOrd="0" presId="urn:microsoft.com/office/officeart/2005/8/layout/lProcess2"/>
    <dgm:cxn modelId="{FD48101F-2D0A-48D9-AAC3-B8927EFCE595}" type="presParOf" srcId="{FABE41AB-8BC6-4238-AF5B-2AAA00033826}" destId="{8810ECD1-EA78-4F7D-A475-45DEDEC681DA}" srcOrd="5" destOrd="0" presId="urn:microsoft.com/office/officeart/2005/8/layout/lProcess2"/>
    <dgm:cxn modelId="{282E7D9D-0F5B-4177-980D-76B4CBD6B36F}" type="presParOf" srcId="{FABE41AB-8BC6-4238-AF5B-2AAA00033826}" destId="{D1A384B3-5CBA-410A-8E86-CA5D784250CA}" srcOrd="6" destOrd="0" presId="urn:microsoft.com/office/officeart/2005/8/layout/lProcess2"/>
    <dgm:cxn modelId="{FEC94C10-1688-431B-81DE-B471B7AACFF2}" type="presParOf" srcId="{FABE41AB-8BC6-4238-AF5B-2AAA00033826}" destId="{3ABEE9AB-6662-4DB4-B927-294D8936BFA3}" srcOrd="7" destOrd="0" presId="urn:microsoft.com/office/officeart/2005/8/layout/lProcess2"/>
    <dgm:cxn modelId="{DD3CF3E1-0EBA-4F9D-A49B-B7B2E2068DFF}" type="presParOf" srcId="{FABE41AB-8BC6-4238-AF5B-2AAA00033826}" destId="{E163FA1F-34FB-4114-8897-0BEF05DFD8DD}" srcOrd="8" destOrd="0" presId="urn:microsoft.com/office/officeart/2005/8/layout/lProcess2"/>
    <dgm:cxn modelId="{E480E2A5-588A-4B39-95C0-7D13C70D4489}" type="presParOf" srcId="{FABE41AB-8BC6-4238-AF5B-2AAA00033826}" destId="{8B68A44B-29EE-42F5-A31D-FF972E8620BD}" srcOrd="9" destOrd="0" presId="urn:microsoft.com/office/officeart/2005/8/layout/lProcess2"/>
    <dgm:cxn modelId="{1F06ABEE-0C05-4E22-A7EB-F0E34FB01229}" type="presParOf" srcId="{FABE41AB-8BC6-4238-AF5B-2AAA00033826}" destId="{905A8111-A257-48D3-BA91-59C079FB466A}" srcOrd="10" destOrd="0" presId="urn:microsoft.com/office/officeart/2005/8/layout/lProcess2"/>
    <dgm:cxn modelId="{1CC4E30F-16B7-4579-8CB3-A9189541966A}" type="presParOf" srcId="{FABE41AB-8BC6-4238-AF5B-2AAA00033826}" destId="{1E1220B9-6F55-4E01-B53F-50949F77485D}" srcOrd="11" destOrd="0" presId="urn:microsoft.com/office/officeart/2005/8/layout/lProcess2"/>
    <dgm:cxn modelId="{7574470B-E5F5-4E34-8395-842F0119C596}" type="presParOf" srcId="{FABE41AB-8BC6-4238-AF5B-2AAA00033826}" destId="{DE6727D1-F0B5-4792-B507-94869C9274C4}" srcOrd="12" destOrd="0" presId="urn:microsoft.com/office/officeart/2005/8/layout/lProcess2"/>
    <dgm:cxn modelId="{DA6A96D3-653B-4E5F-B0C1-D2F12FE23E81}" type="presParOf" srcId="{FABE41AB-8BC6-4238-AF5B-2AAA00033826}" destId="{4EB2A092-0182-4BE4-A0AF-9CBCB728AE58}" srcOrd="13" destOrd="0" presId="urn:microsoft.com/office/officeart/2005/8/layout/lProcess2"/>
    <dgm:cxn modelId="{ED930969-13A1-41D7-9FD7-5BBABD4C2248}" type="presParOf" srcId="{FABE41AB-8BC6-4238-AF5B-2AAA00033826}" destId="{44546655-1709-44EE-98BE-D902EE2488A3}" srcOrd="14" destOrd="0" presId="urn:microsoft.com/office/officeart/2005/8/layout/lProcess2"/>
    <dgm:cxn modelId="{E289B215-440D-426C-9ACA-F5FF4ECDA3A6}" type="presParOf" srcId="{FABE41AB-8BC6-4238-AF5B-2AAA00033826}" destId="{99EB9B4A-63D4-4BDC-B2AD-C1C27EC58CC1}" srcOrd="15" destOrd="0" presId="urn:microsoft.com/office/officeart/2005/8/layout/lProcess2"/>
    <dgm:cxn modelId="{C8D5CF64-74A4-4CCF-B654-750AE35958A5}" type="presParOf" srcId="{FABE41AB-8BC6-4238-AF5B-2AAA00033826}" destId="{EE9C815A-D811-42EA-8862-0D8FE200BB6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288DC3A-BBD2-4AFA-B911-842B9273252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3FDB9AF-160C-4817-8ACD-A11A108EDAE6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成立醫管部門知識</a:t>
          </a:r>
          <a:endParaRPr lang="zh-TW" altLang="en-US" sz="200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C443AF5-45B7-46E4-8A64-C27C2D5B1BC7}" type="parTrans" cxnId="{71E420B7-2697-4025-98B3-2D8573B68ABB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B0FA260F-294D-4300-AD93-88DAD01F8990}" type="sibTrans" cxnId="{71E420B7-2697-4025-98B3-2D8573B68ABB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D1F64B66-8B7A-4F56-9C1F-802FE96FDC09}">
      <dgm:prSet custT="1"/>
      <dgm:spPr/>
      <dgm:t>
        <a:bodyPr/>
        <a:lstStyle/>
        <a:p>
          <a:pPr rtl="0"/>
          <a:r>
            <a:rPr lang="zh-TW" altLang="en-US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成立醫管部門</a:t>
          </a:r>
          <a:endParaRPr lang="zh-TW" altLang="en-US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ED635013-D5A5-4B65-B23B-3566E0886BD9}" type="parTrans" cxnId="{C4163AF9-9C7B-4530-ADD5-87355CE890C2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B37DB61A-8DDF-4720-8798-99B560ADF43F}" type="sibTrans" cxnId="{C4163AF9-9C7B-4530-ADD5-87355CE890C2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6ABF4A8-3ABD-4EDF-AAE0-22B5F685E2BF}">
      <dgm:prSet custT="1"/>
      <dgm:spPr/>
      <dgm:t>
        <a:bodyPr/>
        <a:lstStyle/>
        <a:p>
          <a:pPr rtl="0"/>
          <a:r>
            <a:rPr lang="zh-TW" altLang="en-US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培養醫管師團隊</a:t>
          </a:r>
          <a:endParaRPr lang="zh-TW" altLang="en-US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CB5282B7-601D-4986-8B56-73DCE03380AE}" type="parTrans" cxnId="{B72AE187-D595-4AA8-B310-2E41FB6EE132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49D30928-C3E4-4979-9CF5-7F0A63AA00D4}" type="sibTrans" cxnId="{B72AE187-D595-4AA8-B310-2E41FB6EE132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EF2E1A6A-6784-4056-8F71-8A9256C73346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醫輔</a:t>
          </a:r>
          <a:r>
            <a: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e</a:t>
          </a:r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化平台建置知識</a:t>
          </a:r>
          <a:endParaRPr lang="zh-TW" sz="200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B4016C2E-B76D-4BEE-A6EB-A5717821C5C1}" type="parTrans" cxnId="{15613262-801F-49BC-8948-B17A9E4BF699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4E44E2A-49B9-45FA-94A5-8B6CDF36D297}" type="sibTrans" cxnId="{15613262-801F-49BC-8948-B17A9E4BF699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DE47847D-7B37-444C-B6FB-348C28CBB4C7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醫輔</a:t>
          </a:r>
          <a:r>
            <a: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e</a:t>
          </a:r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化平台營運知識</a:t>
          </a:r>
          <a:endParaRPr lang="zh-TW" sz="200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3841D778-E0D9-4B3F-99C1-FE99AACE01DB}" type="parTrans" cxnId="{B13D8B6F-E164-4807-8ADC-197A4938C673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9FB98B6-708B-4F30-B8E9-E3A482FF5D57}" type="sibTrans" cxnId="{B13D8B6F-E164-4807-8ADC-197A4938C673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000F9D82-FFFD-4BC2-8E37-A8ACCAAC24DD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醫務管理實務知識</a:t>
          </a:r>
          <a:endParaRPr lang="zh-TW" altLang="en-US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8928C7E-162B-47AA-B1A5-FB161263F3AF}" type="parTrans" cxnId="{CE58005D-70C8-4B69-B5E9-A2146C66B989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74D27BC8-C56F-4841-9436-04D14594DD90}" type="sibTrans" cxnId="{CE58005D-70C8-4B69-B5E9-A2146C66B989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5A55D5F0-4004-461A-8DFA-26D4CC2F29B0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醫輔平台建置</a:t>
          </a:r>
        </a:p>
      </dgm:t>
    </dgm:pt>
    <dgm:pt modelId="{BFFC7E9F-99B7-49A0-A366-029BEC75EF23}" type="parTrans" cxnId="{4D5AD19E-8525-4CE2-A2D5-B6A80F265A17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6957A775-913B-42C0-AFC5-D5FD260390DA}" type="sibTrans" cxnId="{4D5AD19E-8525-4CE2-A2D5-B6A80F265A17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EDCF2344-3386-42C4-B6FC-A82BFD7EC36A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醫管服務管理知識</a:t>
          </a:r>
        </a:p>
      </dgm:t>
    </dgm:pt>
    <dgm:pt modelId="{9721E3EA-0A7A-4643-810F-6849C6549E11}" type="parTrans" cxnId="{A85E1DC4-0911-4D8E-9B83-E9D82E7D0B81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977A9F30-9510-4824-B457-77B393AB57B2}" type="sibTrans" cxnId="{A85E1DC4-0911-4D8E-9B83-E9D82E7D0B81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F1F73C2-ED2F-447C-991F-D6A282E81AB4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各區服務記錄整合</a:t>
          </a:r>
          <a:endParaRPr lang="zh-TW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7443822-D31C-47F0-A74B-CAB7BE67B477}" type="parTrans" cxnId="{F88EF5D2-5D07-43A0-B310-2E2143DB3433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33E72246-C20E-4114-91D7-EC6EF5B2856E}" type="sibTrans" cxnId="{F88EF5D2-5D07-43A0-B310-2E2143DB3433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80072DDC-A3EC-4C04-B214-8251C96841DC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問題追蹤控管</a:t>
          </a:r>
        </a:p>
      </dgm:t>
    </dgm:pt>
    <dgm:pt modelId="{9381D974-279E-4063-9FAA-949AA0AB1FAE}" type="parTrans" cxnId="{FDBC6073-BBB8-416F-82A6-13927C063921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B1CA3FF-046D-417C-A245-F0A4E3314D17}" type="sibTrans" cxnId="{FDBC6073-BBB8-416F-82A6-13927C063921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49566AC3-3BF1-4F7D-978D-8DF897102D82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推動醫管知識管理</a:t>
          </a:r>
        </a:p>
      </dgm:t>
    </dgm:pt>
    <dgm:pt modelId="{B9A4EE66-AEE0-42A7-B730-6A3155902586}" type="parTrans" cxnId="{68ADAC97-B27B-4E9D-8A10-E9F6BD7329C4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B67E141-FC88-4CCA-9723-3A3B13CD0EB5}" type="sibTrans" cxnId="{68ADAC97-B27B-4E9D-8A10-E9F6BD7329C4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01FDBA4A-A6BD-4B8E-A8CD-293C35DCA587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產業經營知識</a:t>
          </a:r>
        </a:p>
      </dgm:t>
    </dgm:pt>
    <dgm:pt modelId="{306C2DC0-2CCA-4617-AA67-3FFE3BFD741F}" type="parTrans" cxnId="{55ED2E28-0EF8-4651-A63F-B12C6E0DE44E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0852BF45-A7AD-41E2-A11C-4A4D28C410DC}" type="sibTrans" cxnId="{55ED2E28-0EF8-4651-A63F-B12C6E0DE44E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2486AA26-05C4-415A-BCC2-FCD5B3BEE8CC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院所經營知識</a:t>
          </a:r>
        </a:p>
      </dgm:t>
    </dgm:pt>
    <dgm:pt modelId="{462F97D5-474A-4DDB-9A0A-0520E1D2EB46}" type="parTrans" cxnId="{1515C176-A853-4B26-83FF-AF52A6D79907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9F17D813-1056-4197-98BC-2A5C9791FD96}" type="sibTrans" cxnId="{1515C176-A853-4B26-83FF-AF52A6D79907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56B7698F-B6DD-44B6-9A92-56E365B86E62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醫藥法規知識</a:t>
          </a:r>
        </a:p>
      </dgm:t>
    </dgm:pt>
    <dgm:pt modelId="{8540AFAB-1BEF-47DB-B4E3-7CA83FCD0D15}" type="parTrans" cxnId="{B07901D7-2451-45D7-B67B-5C3886B6DDDB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AC2AFE72-BF29-4187-B904-FB852F6D133C}" type="sibTrans" cxnId="{B07901D7-2451-45D7-B67B-5C3886B6DDDB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558E4CFC-0F6C-43E0-8B80-65FEC53E5682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健保申報知識</a:t>
          </a:r>
        </a:p>
      </dgm:t>
    </dgm:pt>
    <dgm:pt modelId="{9C26A60B-C56B-4C36-8BAE-A7841588FD4D}" type="parTrans" cxnId="{7FFB7A7E-1CF7-45B9-9156-234327BBE8D4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8414D69C-A110-4A45-951A-3BA379675AE3}" type="sibTrans" cxnId="{7FFB7A7E-1CF7-45B9-9156-234327BBE8D4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15308ADB-097B-471B-93D6-CA884D2A8DE2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個資保護法</a:t>
          </a:r>
        </a:p>
      </dgm:t>
    </dgm:pt>
    <dgm:pt modelId="{BC2A09D0-E6ED-405D-BAB9-09B6186A1EE5}" type="parTrans" cxnId="{2195B1E2-D703-491C-927D-AE7ABFC13752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87378605-4690-4572-A3CA-0163BAAAA8F4}" type="sibTrans" cxnId="{2195B1E2-D703-491C-927D-AE7ABFC13752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03B9DDEC-DB66-4F09-A2EC-9F169C22B14B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稅務法規知識</a:t>
          </a:r>
        </a:p>
      </dgm:t>
    </dgm:pt>
    <dgm:pt modelId="{C48B8465-2589-43C6-97D4-28FFA10EA515}" type="parTrans" cxnId="{09BE7B16-A029-4071-84D9-36B2B0C75871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BE8880D7-791A-4D2A-BC9A-DD1C7384832D}" type="sibTrans" cxnId="{09BE7B16-A029-4071-84D9-36B2B0C75871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47C80A53-76DB-4119-BD0A-BCA5ADA9EBEE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行銷管理知識</a:t>
          </a:r>
        </a:p>
      </dgm:t>
    </dgm:pt>
    <dgm:pt modelId="{2B5DC578-8A23-42BA-93E3-273D79941F26}" type="parTrans" cxnId="{DD8CD012-7E0A-429D-B126-B9F556532D6A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411897A0-792A-4548-81BE-09E76656F1A8}" type="sibTrans" cxnId="{DD8CD012-7E0A-429D-B126-B9F556532D6A}">
      <dgm:prSet/>
      <dgm:spPr/>
      <dgm:t>
        <a:bodyPr/>
        <a:lstStyle/>
        <a:p>
          <a:endParaRPr lang="zh-TW" altLang="en-US" sz="20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0105B2C6-6499-4AB3-AEAA-23606691B09F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客戶關係管理</a:t>
          </a:r>
        </a:p>
      </dgm:t>
    </dgm:pt>
    <dgm:pt modelId="{932EE961-22E3-4040-A199-1DF2692F7CE1}" type="parTrans" cxnId="{5F45FC13-51E7-45FF-A191-0AA3EEAD31F5}">
      <dgm:prSet/>
      <dgm:spPr/>
    </dgm:pt>
    <dgm:pt modelId="{EB89C6C3-9F70-4753-A52F-E5D7AF595B32}" type="sibTrans" cxnId="{5F45FC13-51E7-45FF-A191-0AA3EEAD31F5}">
      <dgm:prSet/>
      <dgm:spPr/>
    </dgm:pt>
    <dgm:pt modelId="{E9536C2E-38AF-4298-A37C-7EB207154DB9}" type="pres">
      <dgm:prSet presAssocID="{8288DC3A-BBD2-4AFA-B911-842B927325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446E29-8343-45B5-93EC-DAD9F6E09BDD}" type="pres">
      <dgm:prSet presAssocID="{47C80A53-76DB-4119-BD0A-BCA5ADA9EBEE}" presName="boxAndChildren" presStyleCnt="0"/>
      <dgm:spPr/>
    </dgm:pt>
    <dgm:pt modelId="{B3130C19-B3D3-4449-B870-022232294DB4}" type="pres">
      <dgm:prSet presAssocID="{47C80A53-76DB-4119-BD0A-BCA5ADA9EBEE}" presName="parentTextBox" presStyleLbl="node1" presStyleIdx="0" presStyleCnt="5" custScaleY="55540"/>
      <dgm:spPr/>
      <dgm:t>
        <a:bodyPr/>
        <a:lstStyle/>
        <a:p>
          <a:endParaRPr lang="zh-TW" altLang="en-US"/>
        </a:p>
      </dgm:t>
    </dgm:pt>
    <dgm:pt modelId="{A1A46304-68D2-4DF1-BA85-90A6DE808553}" type="pres">
      <dgm:prSet presAssocID="{47C80A53-76DB-4119-BD0A-BCA5ADA9EBEE}" presName="entireBox" presStyleLbl="node1" presStyleIdx="0" presStyleCnt="5"/>
      <dgm:spPr/>
      <dgm:t>
        <a:bodyPr/>
        <a:lstStyle/>
        <a:p>
          <a:endParaRPr lang="zh-TW" altLang="en-US"/>
        </a:p>
      </dgm:t>
    </dgm:pt>
    <dgm:pt modelId="{91A70C55-C279-4ECA-8A72-08CE97546E53}" type="pres">
      <dgm:prSet presAssocID="{47C80A53-76DB-4119-BD0A-BCA5ADA9EBEE}" presName="descendantBox" presStyleCnt="0"/>
      <dgm:spPr/>
    </dgm:pt>
    <dgm:pt modelId="{BF19DDBA-5336-46A0-857F-210215B171F8}" type="pres">
      <dgm:prSet presAssocID="{0105B2C6-6499-4AB3-AEAA-23606691B09F}" presName="childTextBox" presStyleLbl="fg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C72132-447A-419D-9BD4-5F37D562E6DC}" type="pres">
      <dgm:prSet presAssocID="{0852BF45-A7AD-41E2-A11C-4A4D28C410DC}" presName="sp" presStyleCnt="0"/>
      <dgm:spPr/>
    </dgm:pt>
    <dgm:pt modelId="{3173583E-C7E3-42BE-AAFA-359CCFBA59AA}" type="pres">
      <dgm:prSet presAssocID="{01FDBA4A-A6BD-4B8E-A8CD-293C35DCA587}" presName="arrowAndChildren" presStyleCnt="0"/>
      <dgm:spPr/>
    </dgm:pt>
    <dgm:pt modelId="{234BF6E1-6710-4BCC-8D49-E2B143215B08}" type="pres">
      <dgm:prSet presAssocID="{01FDBA4A-A6BD-4B8E-A8CD-293C35DCA587}" presName="parentTextArrow" presStyleLbl="node1" presStyleIdx="0" presStyleCnt="5"/>
      <dgm:spPr/>
      <dgm:t>
        <a:bodyPr/>
        <a:lstStyle/>
        <a:p>
          <a:endParaRPr lang="zh-TW" altLang="en-US"/>
        </a:p>
      </dgm:t>
    </dgm:pt>
    <dgm:pt modelId="{67201E53-399B-4F62-9E12-BA4EE15E0161}" type="pres">
      <dgm:prSet presAssocID="{01FDBA4A-A6BD-4B8E-A8CD-293C35DCA587}" presName="arrow" presStyleLbl="node1" presStyleIdx="1" presStyleCnt="5"/>
      <dgm:spPr/>
      <dgm:t>
        <a:bodyPr/>
        <a:lstStyle/>
        <a:p>
          <a:endParaRPr lang="zh-TW" altLang="en-US"/>
        </a:p>
      </dgm:t>
    </dgm:pt>
    <dgm:pt modelId="{4B7A21B7-7663-46FF-9D77-EF8D6EC85460}" type="pres">
      <dgm:prSet presAssocID="{01FDBA4A-A6BD-4B8E-A8CD-293C35DCA587}" presName="descendantArrow" presStyleCnt="0"/>
      <dgm:spPr/>
    </dgm:pt>
    <dgm:pt modelId="{71E5EF46-D3EC-420B-9AFD-3499F6D8CC97}" type="pres">
      <dgm:prSet presAssocID="{2486AA26-05C4-415A-BCC2-FCD5B3BEE8CC}" presName="childTextArrow" presStyleLbl="fgAccFollowNode1" presStyleIdx="1" presStyleCnt="14" custScaleY="121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4B6117-20DB-441F-83B5-747520BC9B35}" type="pres">
      <dgm:prSet presAssocID="{56B7698F-B6DD-44B6-9A92-56E365B86E62}" presName="childTextArrow" presStyleLbl="fgAccFollowNode1" presStyleIdx="2" presStyleCnt="14" custScaleY="121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799241-4116-400B-9E85-727E71807F19}" type="pres">
      <dgm:prSet presAssocID="{558E4CFC-0F6C-43E0-8B80-65FEC53E5682}" presName="childTextArrow" presStyleLbl="fgAccFollowNode1" presStyleIdx="3" presStyleCnt="14" custScaleY="121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140153-7C5F-4000-91D4-806D58D71DA7}" type="pres">
      <dgm:prSet presAssocID="{15308ADB-097B-471B-93D6-CA884D2A8DE2}" presName="childTextArrow" presStyleLbl="fgAccFollowNode1" presStyleIdx="4" presStyleCnt="14" custScaleY="121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F065EC-76E7-471B-A106-4B013635F9A1}" type="pres">
      <dgm:prSet presAssocID="{03B9DDEC-DB66-4F09-A2EC-9F169C22B14B}" presName="childTextArrow" presStyleLbl="fgAccFollowNode1" presStyleIdx="5" presStyleCnt="14" custScaleY="121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DA4CBC-9462-4246-B847-EE2E432917FB}" type="pres">
      <dgm:prSet presAssocID="{A9FB98B6-708B-4F30-B8E9-E3A482FF5D57}" presName="sp" presStyleCnt="0"/>
      <dgm:spPr/>
    </dgm:pt>
    <dgm:pt modelId="{F715D958-CC72-4CF9-AA36-B5CBAD7F1885}" type="pres">
      <dgm:prSet presAssocID="{DE47847D-7B37-444C-B6FB-348C28CBB4C7}" presName="arrowAndChildren" presStyleCnt="0"/>
      <dgm:spPr/>
    </dgm:pt>
    <dgm:pt modelId="{DB33EA22-0BE3-41F1-B940-88779411418C}" type="pres">
      <dgm:prSet presAssocID="{DE47847D-7B37-444C-B6FB-348C28CBB4C7}" presName="parentTextArrow" presStyleLbl="node1" presStyleIdx="1" presStyleCnt="5"/>
      <dgm:spPr/>
      <dgm:t>
        <a:bodyPr/>
        <a:lstStyle/>
        <a:p>
          <a:endParaRPr lang="zh-TW" altLang="en-US"/>
        </a:p>
      </dgm:t>
    </dgm:pt>
    <dgm:pt modelId="{24D73F3A-8F34-4E4B-86E2-3A5645C93D81}" type="pres">
      <dgm:prSet presAssocID="{DE47847D-7B37-444C-B6FB-348C28CBB4C7}" presName="arrow" presStyleLbl="node1" presStyleIdx="2" presStyleCnt="5"/>
      <dgm:spPr/>
      <dgm:t>
        <a:bodyPr/>
        <a:lstStyle/>
        <a:p>
          <a:endParaRPr lang="zh-TW" altLang="en-US"/>
        </a:p>
      </dgm:t>
    </dgm:pt>
    <dgm:pt modelId="{E6610C08-7E3D-4E21-93BA-4CA4AF0E2A0B}" type="pres">
      <dgm:prSet presAssocID="{DE47847D-7B37-444C-B6FB-348C28CBB4C7}" presName="descendantArrow" presStyleCnt="0"/>
      <dgm:spPr/>
    </dgm:pt>
    <dgm:pt modelId="{AE2810C5-CB8C-4392-917B-F8DFE11F8D59}" type="pres">
      <dgm:prSet presAssocID="{FF1F73C2-ED2F-447C-991F-D6A282E81AB4}" presName="childTextArrow" presStyleLbl="fg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35DEC5-3AFA-4994-8857-875D97FBECB0}" type="pres">
      <dgm:prSet presAssocID="{80072DDC-A3EC-4C04-B214-8251C96841DC}" presName="childTextArrow" presStyleLbl="fg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9958B2F-A50F-49CB-BC63-EDA46BAE71C2}" type="pres">
      <dgm:prSet presAssocID="{49566AC3-3BF1-4F7D-978D-8DF897102D82}" presName="childTextArrow" presStyleLbl="fg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90AC2E-FF81-42A4-8A3C-7A577AD6C800}" type="pres">
      <dgm:prSet presAssocID="{A4E44E2A-49B9-45FA-94A5-8B6CDF36D297}" presName="sp" presStyleCnt="0"/>
      <dgm:spPr/>
    </dgm:pt>
    <dgm:pt modelId="{A43DE911-DC10-409D-AC9B-C46096F8E0B6}" type="pres">
      <dgm:prSet presAssocID="{EF2E1A6A-6784-4056-8F71-8A9256C73346}" presName="arrowAndChildren" presStyleCnt="0"/>
      <dgm:spPr/>
    </dgm:pt>
    <dgm:pt modelId="{B8162E41-DDE4-4409-AA3D-CF4E7FD5910E}" type="pres">
      <dgm:prSet presAssocID="{EF2E1A6A-6784-4056-8F71-8A9256C73346}" presName="parentTextArrow" presStyleLbl="node1" presStyleIdx="2" presStyleCnt="5"/>
      <dgm:spPr/>
      <dgm:t>
        <a:bodyPr/>
        <a:lstStyle/>
        <a:p>
          <a:endParaRPr lang="zh-TW" altLang="en-US"/>
        </a:p>
      </dgm:t>
    </dgm:pt>
    <dgm:pt modelId="{75708AC0-3C8C-4FFE-B0F6-6543B068EDFD}" type="pres">
      <dgm:prSet presAssocID="{EF2E1A6A-6784-4056-8F71-8A9256C73346}" presName="arrow" presStyleLbl="node1" presStyleIdx="3" presStyleCnt="5"/>
      <dgm:spPr/>
      <dgm:t>
        <a:bodyPr/>
        <a:lstStyle/>
        <a:p>
          <a:endParaRPr lang="zh-TW" altLang="en-US"/>
        </a:p>
      </dgm:t>
    </dgm:pt>
    <dgm:pt modelId="{AF2C0780-D2E6-4AC7-A22F-B1B53ED67759}" type="pres">
      <dgm:prSet presAssocID="{EF2E1A6A-6784-4056-8F71-8A9256C73346}" presName="descendantArrow" presStyleCnt="0"/>
      <dgm:spPr/>
    </dgm:pt>
    <dgm:pt modelId="{0125D61C-7F77-4346-ADCE-6DFA035A838A}" type="pres">
      <dgm:prSet presAssocID="{000F9D82-FFFD-4BC2-8E37-A8ACCAAC24DD}" presName="childTextArrow" presStyleLbl="fg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17BAD0-4607-4CD7-9344-7FD0EDACB26D}" type="pres">
      <dgm:prSet presAssocID="{5A55D5F0-4004-461A-8DFA-26D4CC2F29B0}" presName="childTextArrow" presStyleLbl="fg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F7A677-D59A-411D-86DB-7A1179112A3B}" type="pres">
      <dgm:prSet presAssocID="{EDCF2344-3386-42C4-B6FC-A82BFD7EC36A}" presName="childTextArrow" presStyleLbl="fg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2D4B43-114B-4F85-81EB-2DE7D35EC3A5}" type="pres">
      <dgm:prSet presAssocID="{B0FA260F-294D-4300-AD93-88DAD01F8990}" presName="sp" presStyleCnt="0"/>
      <dgm:spPr/>
    </dgm:pt>
    <dgm:pt modelId="{FF64953B-A388-4E8E-A7E8-B4933A5717CE}" type="pres">
      <dgm:prSet presAssocID="{53FDB9AF-160C-4817-8ACD-A11A108EDAE6}" presName="arrowAndChildren" presStyleCnt="0"/>
      <dgm:spPr/>
    </dgm:pt>
    <dgm:pt modelId="{D24B7D86-CF8C-4A95-80EB-040089827943}" type="pres">
      <dgm:prSet presAssocID="{53FDB9AF-160C-4817-8ACD-A11A108EDAE6}" presName="parentTextArrow" presStyleLbl="node1" presStyleIdx="3" presStyleCnt="5"/>
      <dgm:spPr/>
      <dgm:t>
        <a:bodyPr/>
        <a:lstStyle/>
        <a:p>
          <a:endParaRPr lang="zh-TW" altLang="en-US"/>
        </a:p>
      </dgm:t>
    </dgm:pt>
    <dgm:pt modelId="{829D44E3-AEF7-4D52-AC2D-482FFC4185B2}" type="pres">
      <dgm:prSet presAssocID="{53FDB9AF-160C-4817-8ACD-A11A108EDAE6}" presName="arrow" presStyleLbl="node1" presStyleIdx="4" presStyleCnt="5"/>
      <dgm:spPr/>
      <dgm:t>
        <a:bodyPr/>
        <a:lstStyle/>
        <a:p>
          <a:endParaRPr lang="zh-TW" altLang="en-US"/>
        </a:p>
      </dgm:t>
    </dgm:pt>
    <dgm:pt modelId="{3E2008E6-A30D-485D-9F98-30C0E0FAA8D7}" type="pres">
      <dgm:prSet presAssocID="{53FDB9AF-160C-4817-8ACD-A11A108EDAE6}" presName="descendantArrow" presStyleCnt="0"/>
      <dgm:spPr/>
    </dgm:pt>
    <dgm:pt modelId="{11867040-E602-47FC-A6D6-AB5BE9E2FAD0}" type="pres">
      <dgm:prSet presAssocID="{D1F64B66-8B7A-4F56-9C1F-802FE96FDC09}" presName="childTextArrow" presStyleLbl="fg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697941-4B6C-4DB9-B4E1-D626DB331D3C}" type="pres">
      <dgm:prSet presAssocID="{A6ABF4A8-3ABD-4EDF-AAE0-22B5F685E2BF}" presName="childTextArrow" presStyleLbl="fg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5453F9-3C7D-4E6D-AB91-B95DA7C52BCD}" type="presOf" srcId="{558E4CFC-0F6C-43E0-8B80-65FEC53E5682}" destId="{A1799241-4116-400B-9E85-727E71807F19}" srcOrd="0" destOrd="0" presId="urn:microsoft.com/office/officeart/2005/8/layout/process4"/>
    <dgm:cxn modelId="{FBC9AD24-B0B9-43ED-B230-21667FEDA33C}" type="presOf" srcId="{5A55D5F0-4004-461A-8DFA-26D4CC2F29B0}" destId="{BF17BAD0-4607-4CD7-9344-7FD0EDACB26D}" srcOrd="0" destOrd="0" presId="urn:microsoft.com/office/officeart/2005/8/layout/process4"/>
    <dgm:cxn modelId="{F772CE6F-C91F-4FEB-AD1A-184058083FCD}" type="presOf" srcId="{47C80A53-76DB-4119-BD0A-BCA5ADA9EBEE}" destId="{B3130C19-B3D3-4449-B870-022232294DB4}" srcOrd="0" destOrd="0" presId="urn:microsoft.com/office/officeart/2005/8/layout/process4"/>
    <dgm:cxn modelId="{1F6C3B97-8ACF-42C2-9F0B-4819B65EDC45}" type="presOf" srcId="{53FDB9AF-160C-4817-8ACD-A11A108EDAE6}" destId="{829D44E3-AEF7-4D52-AC2D-482FFC4185B2}" srcOrd="1" destOrd="0" presId="urn:microsoft.com/office/officeart/2005/8/layout/process4"/>
    <dgm:cxn modelId="{1515C176-A853-4B26-83FF-AF52A6D79907}" srcId="{01FDBA4A-A6BD-4B8E-A8CD-293C35DCA587}" destId="{2486AA26-05C4-415A-BCC2-FCD5B3BEE8CC}" srcOrd="0" destOrd="0" parTransId="{462F97D5-474A-4DDB-9A0A-0520E1D2EB46}" sibTransId="{9F17D813-1056-4197-98BC-2A5C9791FD96}"/>
    <dgm:cxn modelId="{6F985856-1838-4659-9099-AC2D1B34AB5A}" type="presOf" srcId="{EF2E1A6A-6784-4056-8F71-8A9256C73346}" destId="{B8162E41-DDE4-4409-AA3D-CF4E7FD5910E}" srcOrd="0" destOrd="0" presId="urn:microsoft.com/office/officeart/2005/8/layout/process4"/>
    <dgm:cxn modelId="{B13D8B6F-E164-4807-8ADC-197A4938C673}" srcId="{8288DC3A-BBD2-4AFA-B911-842B9273252D}" destId="{DE47847D-7B37-444C-B6FB-348C28CBB4C7}" srcOrd="2" destOrd="0" parTransId="{3841D778-E0D9-4B3F-99C1-FE99AACE01DB}" sibTransId="{A9FB98B6-708B-4F30-B8E9-E3A482FF5D57}"/>
    <dgm:cxn modelId="{A85E1DC4-0911-4D8E-9B83-E9D82E7D0B81}" srcId="{EF2E1A6A-6784-4056-8F71-8A9256C73346}" destId="{EDCF2344-3386-42C4-B6FC-A82BFD7EC36A}" srcOrd="2" destOrd="0" parTransId="{9721E3EA-0A7A-4643-810F-6849C6549E11}" sibTransId="{977A9F30-9510-4824-B457-77B393AB57B2}"/>
    <dgm:cxn modelId="{633F42EE-A042-4E40-B757-B44F9DCD435E}" type="presOf" srcId="{DE47847D-7B37-444C-B6FB-348C28CBB4C7}" destId="{24D73F3A-8F34-4E4B-86E2-3A5645C93D81}" srcOrd="1" destOrd="0" presId="urn:microsoft.com/office/officeart/2005/8/layout/process4"/>
    <dgm:cxn modelId="{29633483-8A0E-40D4-B88E-0ECFF9AF56E9}" type="presOf" srcId="{EF2E1A6A-6784-4056-8F71-8A9256C73346}" destId="{75708AC0-3C8C-4FFE-B0F6-6543B068EDFD}" srcOrd="1" destOrd="0" presId="urn:microsoft.com/office/officeart/2005/8/layout/process4"/>
    <dgm:cxn modelId="{156E5A38-5E20-4F1C-A3CA-27F2EB461C2F}" type="presOf" srcId="{01FDBA4A-A6BD-4B8E-A8CD-293C35DCA587}" destId="{67201E53-399B-4F62-9E12-BA4EE15E0161}" srcOrd="1" destOrd="0" presId="urn:microsoft.com/office/officeart/2005/8/layout/process4"/>
    <dgm:cxn modelId="{B72AE187-D595-4AA8-B310-2E41FB6EE132}" srcId="{53FDB9AF-160C-4817-8ACD-A11A108EDAE6}" destId="{A6ABF4A8-3ABD-4EDF-AAE0-22B5F685E2BF}" srcOrd="1" destOrd="0" parTransId="{CB5282B7-601D-4986-8B56-73DCE03380AE}" sibTransId="{49D30928-C3E4-4979-9CF5-7F0A63AA00D4}"/>
    <dgm:cxn modelId="{5F45FC13-51E7-45FF-A191-0AA3EEAD31F5}" srcId="{47C80A53-76DB-4119-BD0A-BCA5ADA9EBEE}" destId="{0105B2C6-6499-4AB3-AEAA-23606691B09F}" srcOrd="0" destOrd="0" parTransId="{932EE961-22E3-4040-A199-1DF2692F7CE1}" sibTransId="{EB89C6C3-9F70-4753-A52F-E5D7AF595B32}"/>
    <dgm:cxn modelId="{65090DEB-0BA3-48D9-95AC-86873B9FC59F}" type="presOf" srcId="{D1F64B66-8B7A-4F56-9C1F-802FE96FDC09}" destId="{11867040-E602-47FC-A6D6-AB5BE9E2FAD0}" srcOrd="0" destOrd="0" presId="urn:microsoft.com/office/officeart/2005/8/layout/process4"/>
    <dgm:cxn modelId="{68ADAC97-B27B-4E9D-8A10-E9F6BD7329C4}" srcId="{DE47847D-7B37-444C-B6FB-348C28CBB4C7}" destId="{49566AC3-3BF1-4F7D-978D-8DF897102D82}" srcOrd="2" destOrd="0" parTransId="{B9A4EE66-AEE0-42A7-B730-6A3155902586}" sibTransId="{FB67E141-FC88-4CCA-9723-3A3B13CD0EB5}"/>
    <dgm:cxn modelId="{7FFB7A7E-1CF7-45B9-9156-234327BBE8D4}" srcId="{01FDBA4A-A6BD-4B8E-A8CD-293C35DCA587}" destId="{558E4CFC-0F6C-43E0-8B80-65FEC53E5682}" srcOrd="2" destOrd="0" parTransId="{9C26A60B-C56B-4C36-8BAE-A7841588FD4D}" sibTransId="{8414D69C-A110-4A45-951A-3BA379675AE3}"/>
    <dgm:cxn modelId="{F45FE20E-0E02-4270-BEDC-34E22646EEB7}" type="presOf" srcId="{47C80A53-76DB-4119-BD0A-BCA5ADA9EBEE}" destId="{A1A46304-68D2-4DF1-BA85-90A6DE808553}" srcOrd="1" destOrd="0" presId="urn:microsoft.com/office/officeart/2005/8/layout/process4"/>
    <dgm:cxn modelId="{2906AE20-7B3D-4F61-A224-81D40AE9B515}" type="presOf" srcId="{15308ADB-097B-471B-93D6-CA884D2A8DE2}" destId="{2D140153-7C5F-4000-91D4-806D58D71DA7}" srcOrd="0" destOrd="0" presId="urn:microsoft.com/office/officeart/2005/8/layout/process4"/>
    <dgm:cxn modelId="{C5D5DBBA-614F-4250-A529-39765897E7F4}" type="presOf" srcId="{56B7698F-B6DD-44B6-9A92-56E365B86E62}" destId="{6B4B6117-20DB-441F-83B5-747520BC9B35}" srcOrd="0" destOrd="0" presId="urn:microsoft.com/office/officeart/2005/8/layout/process4"/>
    <dgm:cxn modelId="{2195B1E2-D703-491C-927D-AE7ABFC13752}" srcId="{01FDBA4A-A6BD-4B8E-A8CD-293C35DCA587}" destId="{15308ADB-097B-471B-93D6-CA884D2A8DE2}" srcOrd="3" destOrd="0" parTransId="{BC2A09D0-E6ED-405D-BAB9-09B6186A1EE5}" sibTransId="{87378605-4690-4572-A3CA-0163BAAAA8F4}"/>
    <dgm:cxn modelId="{A321AD9B-E856-498C-AFF8-879A6D22CC2C}" type="presOf" srcId="{EDCF2344-3386-42C4-B6FC-A82BFD7EC36A}" destId="{13F7A677-D59A-411D-86DB-7A1179112A3B}" srcOrd="0" destOrd="0" presId="urn:microsoft.com/office/officeart/2005/8/layout/process4"/>
    <dgm:cxn modelId="{09BE7B16-A029-4071-84D9-36B2B0C75871}" srcId="{01FDBA4A-A6BD-4B8E-A8CD-293C35DCA587}" destId="{03B9DDEC-DB66-4F09-A2EC-9F169C22B14B}" srcOrd="4" destOrd="0" parTransId="{C48B8465-2589-43C6-97D4-28FFA10EA515}" sibTransId="{BE8880D7-791A-4D2A-BC9A-DD1C7384832D}"/>
    <dgm:cxn modelId="{55ED2E28-0EF8-4651-A63F-B12C6E0DE44E}" srcId="{8288DC3A-BBD2-4AFA-B911-842B9273252D}" destId="{01FDBA4A-A6BD-4B8E-A8CD-293C35DCA587}" srcOrd="3" destOrd="0" parTransId="{306C2DC0-2CCA-4617-AA67-3FFE3BFD741F}" sibTransId="{0852BF45-A7AD-41E2-A11C-4A4D28C410DC}"/>
    <dgm:cxn modelId="{D8EF3058-55B5-43F9-A7B7-07EC06949BD9}" type="presOf" srcId="{80072DDC-A3EC-4C04-B214-8251C96841DC}" destId="{6635DEC5-3AFA-4994-8857-875D97FBECB0}" srcOrd="0" destOrd="0" presId="urn:microsoft.com/office/officeart/2005/8/layout/process4"/>
    <dgm:cxn modelId="{F88EF5D2-5D07-43A0-B310-2E2143DB3433}" srcId="{DE47847D-7B37-444C-B6FB-348C28CBB4C7}" destId="{FF1F73C2-ED2F-447C-991F-D6A282E81AB4}" srcOrd="0" destOrd="0" parTransId="{07443822-D31C-47F0-A74B-CAB7BE67B477}" sibTransId="{33E72246-C20E-4114-91D7-EC6EF5B2856E}"/>
    <dgm:cxn modelId="{85A5E8B8-A24D-4E93-99C1-C460CB307D22}" type="presOf" srcId="{FF1F73C2-ED2F-447C-991F-D6A282E81AB4}" destId="{AE2810C5-CB8C-4392-917B-F8DFE11F8D59}" srcOrd="0" destOrd="0" presId="urn:microsoft.com/office/officeart/2005/8/layout/process4"/>
    <dgm:cxn modelId="{DF917F4B-1FC9-46B0-BA48-CEA6D515C5FD}" type="presOf" srcId="{2486AA26-05C4-415A-BCC2-FCD5B3BEE8CC}" destId="{71E5EF46-D3EC-420B-9AFD-3499F6D8CC97}" srcOrd="0" destOrd="0" presId="urn:microsoft.com/office/officeart/2005/8/layout/process4"/>
    <dgm:cxn modelId="{3E522A3C-FC7F-4DDC-AFEC-AF509782DC79}" type="presOf" srcId="{0105B2C6-6499-4AB3-AEAA-23606691B09F}" destId="{BF19DDBA-5336-46A0-857F-210215B171F8}" srcOrd="0" destOrd="0" presId="urn:microsoft.com/office/officeart/2005/8/layout/process4"/>
    <dgm:cxn modelId="{B07901D7-2451-45D7-B67B-5C3886B6DDDB}" srcId="{01FDBA4A-A6BD-4B8E-A8CD-293C35DCA587}" destId="{56B7698F-B6DD-44B6-9A92-56E365B86E62}" srcOrd="1" destOrd="0" parTransId="{8540AFAB-1BEF-47DB-B4E3-7CA83FCD0D15}" sibTransId="{AC2AFE72-BF29-4187-B904-FB852F6D133C}"/>
    <dgm:cxn modelId="{532C5F76-32BB-46F2-81CF-DE2A83DF7352}" type="presOf" srcId="{01FDBA4A-A6BD-4B8E-A8CD-293C35DCA587}" destId="{234BF6E1-6710-4BCC-8D49-E2B143215B08}" srcOrd="0" destOrd="0" presId="urn:microsoft.com/office/officeart/2005/8/layout/process4"/>
    <dgm:cxn modelId="{69B58879-26BF-461E-BA8B-2235088BE36D}" type="presOf" srcId="{03B9DDEC-DB66-4F09-A2EC-9F169C22B14B}" destId="{36F065EC-76E7-471B-A106-4B013635F9A1}" srcOrd="0" destOrd="0" presId="urn:microsoft.com/office/officeart/2005/8/layout/process4"/>
    <dgm:cxn modelId="{8921C946-EE9D-435C-AC39-FC863D0F870D}" type="presOf" srcId="{49566AC3-3BF1-4F7D-978D-8DF897102D82}" destId="{D9958B2F-A50F-49CB-BC63-EDA46BAE71C2}" srcOrd="0" destOrd="0" presId="urn:microsoft.com/office/officeart/2005/8/layout/process4"/>
    <dgm:cxn modelId="{ADE0A381-EC14-417A-8A10-DDFDC8BDE6EF}" type="presOf" srcId="{53FDB9AF-160C-4817-8ACD-A11A108EDAE6}" destId="{D24B7D86-CF8C-4A95-80EB-040089827943}" srcOrd="0" destOrd="0" presId="urn:microsoft.com/office/officeart/2005/8/layout/process4"/>
    <dgm:cxn modelId="{FDBC6073-BBB8-416F-82A6-13927C063921}" srcId="{DE47847D-7B37-444C-B6FB-348C28CBB4C7}" destId="{80072DDC-A3EC-4C04-B214-8251C96841DC}" srcOrd="1" destOrd="0" parTransId="{9381D974-279E-4063-9FAA-949AA0AB1FAE}" sibTransId="{AB1CA3FF-046D-417C-A245-F0A4E3314D17}"/>
    <dgm:cxn modelId="{15613262-801F-49BC-8948-B17A9E4BF699}" srcId="{8288DC3A-BBD2-4AFA-B911-842B9273252D}" destId="{EF2E1A6A-6784-4056-8F71-8A9256C73346}" srcOrd="1" destOrd="0" parTransId="{B4016C2E-B76D-4BEE-A6EB-A5717821C5C1}" sibTransId="{A4E44E2A-49B9-45FA-94A5-8B6CDF36D297}"/>
    <dgm:cxn modelId="{CE58005D-70C8-4B69-B5E9-A2146C66B989}" srcId="{EF2E1A6A-6784-4056-8F71-8A9256C73346}" destId="{000F9D82-FFFD-4BC2-8E37-A8ACCAAC24DD}" srcOrd="0" destOrd="0" parTransId="{78928C7E-162B-47AA-B1A5-FB161263F3AF}" sibTransId="{74D27BC8-C56F-4841-9436-04D14594DD90}"/>
    <dgm:cxn modelId="{BE40F644-DBA9-45E1-A7DD-03CA620D2AFB}" type="presOf" srcId="{A6ABF4A8-3ABD-4EDF-AAE0-22B5F685E2BF}" destId="{B0697941-4B6C-4DB9-B4E1-D626DB331D3C}" srcOrd="0" destOrd="0" presId="urn:microsoft.com/office/officeart/2005/8/layout/process4"/>
    <dgm:cxn modelId="{DD8CD012-7E0A-429D-B126-B9F556532D6A}" srcId="{8288DC3A-BBD2-4AFA-B911-842B9273252D}" destId="{47C80A53-76DB-4119-BD0A-BCA5ADA9EBEE}" srcOrd="4" destOrd="0" parTransId="{2B5DC578-8A23-42BA-93E3-273D79941F26}" sibTransId="{411897A0-792A-4548-81BE-09E76656F1A8}"/>
    <dgm:cxn modelId="{71E420B7-2697-4025-98B3-2D8573B68ABB}" srcId="{8288DC3A-BBD2-4AFA-B911-842B9273252D}" destId="{53FDB9AF-160C-4817-8ACD-A11A108EDAE6}" srcOrd="0" destOrd="0" parTransId="{AC443AF5-45B7-46E4-8A64-C27C2D5B1BC7}" sibTransId="{B0FA260F-294D-4300-AD93-88DAD01F8990}"/>
    <dgm:cxn modelId="{34FEFA15-67EA-4790-BEAD-9BB5072C5747}" type="presOf" srcId="{8288DC3A-BBD2-4AFA-B911-842B9273252D}" destId="{E9536C2E-38AF-4298-A37C-7EB207154DB9}" srcOrd="0" destOrd="0" presId="urn:microsoft.com/office/officeart/2005/8/layout/process4"/>
    <dgm:cxn modelId="{4D5AD19E-8525-4CE2-A2D5-B6A80F265A17}" srcId="{EF2E1A6A-6784-4056-8F71-8A9256C73346}" destId="{5A55D5F0-4004-461A-8DFA-26D4CC2F29B0}" srcOrd="1" destOrd="0" parTransId="{BFFC7E9F-99B7-49A0-A366-029BEC75EF23}" sibTransId="{6957A775-913B-42C0-AFC5-D5FD260390DA}"/>
    <dgm:cxn modelId="{A45721C2-B0A5-4FFE-A0F7-85F88356EF04}" type="presOf" srcId="{000F9D82-FFFD-4BC2-8E37-A8ACCAAC24DD}" destId="{0125D61C-7F77-4346-ADCE-6DFA035A838A}" srcOrd="0" destOrd="0" presId="urn:microsoft.com/office/officeart/2005/8/layout/process4"/>
    <dgm:cxn modelId="{C4163AF9-9C7B-4530-ADD5-87355CE890C2}" srcId="{53FDB9AF-160C-4817-8ACD-A11A108EDAE6}" destId="{D1F64B66-8B7A-4F56-9C1F-802FE96FDC09}" srcOrd="0" destOrd="0" parTransId="{ED635013-D5A5-4B65-B23B-3566E0886BD9}" sibTransId="{B37DB61A-8DDF-4720-8798-99B560ADF43F}"/>
    <dgm:cxn modelId="{12829514-68DE-4CB3-96E5-DFC6D3F65C15}" type="presOf" srcId="{DE47847D-7B37-444C-B6FB-348C28CBB4C7}" destId="{DB33EA22-0BE3-41F1-B940-88779411418C}" srcOrd="0" destOrd="0" presId="urn:microsoft.com/office/officeart/2005/8/layout/process4"/>
    <dgm:cxn modelId="{ED3624E6-73C9-4BCE-9EDC-162C67CA871E}" type="presParOf" srcId="{E9536C2E-38AF-4298-A37C-7EB207154DB9}" destId="{AA446E29-8343-45B5-93EC-DAD9F6E09BDD}" srcOrd="0" destOrd="0" presId="urn:microsoft.com/office/officeart/2005/8/layout/process4"/>
    <dgm:cxn modelId="{B89A7EF3-8B48-403A-B7AF-66D777CE7F9C}" type="presParOf" srcId="{AA446E29-8343-45B5-93EC-DAD9F6E09BDD}" destId="{B3130C19-B3D3-4449-B870-022232294DB4}" srcOrd="0" destOrd="0" presId="urn:microsoft.com/office/officeart/2005/8/layout/process4"/>
    <dgm:cxn modelId="{3E1EF01A-BF76-48EE-83E8-C2B556C35723}" type="presParOf" srcId="{AA446E29-8343-45B5-93EC-DAD9F6E09BDD}" destId="{A1A46304-68D2-4DF1-BA85-90A6DE808553}" srcOrd="1" destOrd="0" presId="urn:microsoft.com/office/officeart/2005/8/layout/process4"/>
    <dgm:cxn modelId="{6E8937A2-0CB2-4646-9391-7D3F9C6DD1F4}" type="presParOf" srcId="{AA446E29-8343-45B5-93EC-DAD9F6E09BDD}" destId="{91A70C55-C279-4ECA-8A72-08CE97546E53}" srcOrd="2" destOrd="0" presId="urn:microsoft.com/office/officeart/2005/8/layout/process4"/>
    <dgm:cxn modelId="{18C4ABA7-D20A-492C-B7D9-ABC5427EE473}" type="presParOf" srcId="{91A70C55-C279-4ECA-8A72-08CE97546E53}" destId="{BF19DDBA-5336-46A0-857F-210215B171F8}" srcOrd="0" destOrd="0" presId="urn:microsoft.com/office/officeart/2005/8/layout/process4"/>
    <dgm:cxn modelId="{D698D855-9C56-4863-A8C6-15C334FDB660}" type="presParOf" srcId="{E9536C2E-38AF-4298-A37C-7EB207154DB9}" destId="{D7C72132-447A-419D-9BD4-5F37D562E6DC}" srcOrd="1" destOrd="0" presId="urn:microsoft.com/office/officeart/2005/8/layout/process4"/>
    <dgm:cxn modelId="{D5A04BA1-1595-4AD4-BE5E-B1C4E7EC8963}" type="presParOf" srcId="{E9536C2E-38AF-4298-A37C-7EB207154DB9}" destId="{3173583E-C7E3-42BE-AAFA-359CCFBA59AA}" srcOrd="2" destOrd="0" presId="urn:microsoft.com/office/officeart/2005/8/layout/process4"/>
    <dgm:cxn modelId="{28CFDAA8-759C-414C-9315-D62F0E6494AB}" type="presParOf" srcId="{3173583E-C7E3-42BE-AAFA-359CCFBA59AA}" destId="{234BF6E1-6710-4BCC-8D49-E2B143215B08}" srcOrd="0" destOrd="0" presId="urn:microsoft.com/office/officeart/2005/8/layout/process4"/>
    <dgm:cxn modelId="{B8F113C2-203D-4DC8-AF58-2BF1BA571D13}" type="presParOf" srcId="{3173583E-C7E3-42BE-AAFA-359CCFBA59AA}" destId="{67201E53-399B-4F62-9E12-BA4EE15E0161}" srcOrd="1" destOrd="0" presId="urn:microsoft.com/office/officeart/2005/8/layout/process4"/>
    <dgm:cxn modelId="{AB6F3E4E-333B-4193-B83C-B978A72F0BE7}" type="presParOf" srcId="{3173583E-C7E3-42BE-AAFA-359CCFBA59AA}" destId="{4B7A21B7-7663-46FF-9D77-EF8D6EC85460}" srcOrd="2" destOrd="0" presId="urn:microsoft.com/office/officeart/2005/8/layout/process4"/>
    <dgm:cxn modelId="{F909E9BA-D217-48FB-96F2-BE1EA86DFF56}" type="presParOf" srcId="{4B7A21B7-7663-46FF-9D77-EF8D6EC85460}" destId="{71E5EF46-D3EC-420B-9AFD-3499F6D8CC97}" srcOrd="0" destOrd="0" presId="urn:microsoft.com/office/officeart/2005/8/layout/process4"/>
    <dgm:cxn modelId="{3684C2EE-4259-4883-B2E0-E42973E4B502}" type="presParOf" srcId="{4B7A21B7-7663-46FF-9D77-EF8D6EC85460}" destId="{6B4B6117-20DB-441F-83B5-747520BC9B35}" srcOrd="1" destOrd="0" presId="urn:microsoft.com/office/officeart/2005/8/layout/process4"/>
    <dgm:cxn modelId="{449A531A-0798-43A0-9BD0-63F3B67F76FC}" type="presParOf" srcId="{4B7A21B7-7663-46FF-9D77-EF8D6EC85460}" destId="{A1799241-4116-400B-9E85-727E71807F19}" srcOrd="2" destOrd="0" presId="urn:microsoft.com/office/officeart/2005/8/layout/process4"/>
    <dgm:cxn modelId="{86F12D01-23AB-4D23-857D-5E50D1E766F6}" type="presParOf" srcId="{4B7A21B7-7663-46FF-9D77-EF8D6EC85460}" destId="{2D140153-7C5F-4000-91D4-806D58D71DA7}" srcOrd="3" destOrd="0" presId="urn:microsoft.com/office/officeart/2005/8/layout/process4"/>
    <dgm:cxn modelId="{0125753A-7BB7-4306-A84F-633DA939DB6E}" type="presParOf" srcId="{4B7A21B7-7663-46FF-9D77-EF8D6EC85460}" destId="{36F065EC-76E7-471B-A106-4B013635F9A1}" srcOrd="4" destOrd="0" presId="urn:microsoft.com/office/officeart/2005/8/layout/process4"/>
    <dgm:cxn modelId="{5CFCC39B-F414-4B94-8659-204F8ED3D325}" type="presParOf" srcId="{E9536C2E-38AF-4298-A37C-7EB207154DB9}" destId="{6FDA4CBC-9462-4246-B847-EE2E432917FB}" srcOrd="3" destOrd="0" presId="urn:microsoft.com/office/officeart/2005/8/layout/process4"/>
    <dgm:cxn modelId="{04B55AD8-D61A-45C5-AA22-4ACB8A2FE6B5}" type="presParOf" srcId="{E9536C2E-38AF-4298-A37C-7EB207154DB9}" destId="{F715D958-CC72-4CF9-AA36-B5CBAD7F1885}" srcOrd="4" destOrd="0" presId="urn:microsoft.com/office/officeart/2005/8/layout/process4"/>
    <dgm:cxn modelId="{8D6E3E8C-DE8B-422B-9B7F-CBBEA131A152}" type="presParOf" srcId="{F715D958-CC72-4CF9-AA36-B5CBAD7F1885}" destId="{DB33EA22-0BE3-41F1-B940-88779411418C}" srcOrd="0" destOrd="0" presId="urn:microsoft.com/office/officeart/2005/8/layout/process4"/>
    <dgm:cxn modelId="{3E63DCB6-C9F0-487F-8BDC-CF93D0B78E25}" type="presParOf" srcId="{F715D958-CC72-4CF9-AA36-B5CBAD7F1885}" destId="{24D73F3A-8F34-4E4B-86E2-3A5645C93D81}" srcOrd="1" destOrd="0" presId="urn:microsoft.com/office/officeart/2005/8/layout/process4"/>
    <dgm:cxn modelId="{32676CBA-BDDD-46A8-9980-4AA8A636F1C1}" type="presParOf" srcId="{F715D958-CC72-4CF9-AA36-B5CBAD7F1885}" destId="{E6610C08-7E3D-4E21-93BA-4CA4AF0E2A0B}" srcOrd="2" destOrd="0" presId="urn:microsoft.com/office/officeart/2005/8/layout/process4"/>
    <dgm:cxn modelId="{B14E5060-5A8D-4717-9B4B-CB250CE90F88}" type="presParOf" srcId="{E6610C08-7E3D-4E21-93BA-4CA4AF0E2A0B}" destId="{AE2810C5-CB8C-4392-917B-F8DFE11F8D59}" srcOrd="0" destOrd="0" presId="urn:microsoft.com/office/officeart/2005/8/layout/process4"/>
    <dgm:cxn modelId="{AEF37FFB-2DDB-4014-B62D-2C6C651728CC}" type="presParOf" srcId="{E6610C08-7E3D-4E21-93BA-4CA4AF0E2A0B}" destId="{6635DEC5-3AFA-4994-8857-875D97FBECB0}" srcOrd="1" destOrd="0" presId="urn:microsoft.com/office/officeart/2005/8/layout/process4"/>
    <dgm:cxn modelId="{A35F936A-9C7C-4C8A-AE3A-C5EB22571D2E}" type="presParOf" srcId="{E6610C08-7E3D-4E21-93BA-4CA4AF0E2A0B}" destId="{D9958B2F-A50F-49CB-BC63-EDA46BAE71C2}" srcOrd="2" destOrd="0" presId="urn:microsoft.com/office/officeart/2005/8/layout/process4"/>
    <dgm:cxn modelId="{A8083762-2E59-4EC1-9405-C3807B76F02C}" type="presParOf" srcId="{E9536C2E-38AF-4298-A37C-7EB207154DB9}" destId="{2C90AC2E-FF81-42A4-8A3C-7A577AD6C800}" srcOrd="5" destOrd="0" presId="urn:microsoft.com/office/officeart/2005/8/layout/process4"/>
    <dgm:cxn modelId="{5B179B4A-0AD8-4CB8-A827-530B0093738E}" type="presParOf" srcId="{E9536C2E-38AF-4298-A37C-7EB207154DB9}" destId="{A43DE911-DC10-409D-AC9B-C46096F8E0B6}" srcOrd="6" destOrd="0" presId="urn:microsoft.com/office/officeart/2005/8/layout/process4"/>
    <dgm:cxn modelId="{A5CD185C-362B-4D94-9305-0DF2CB8C89B4}" type="presParOf" srcId="{A43DE911-DC10-409D-AC9B-C46096F8E0B6}" destId="{B8162E41-DDE4-4409-AA3D-CF4E7FD5910E}" srcOrd="0" destOrd="0" presId="urn:microsoft.com/office/officeart/2005/8/layout/process4"/>
    <dgm:cxn modelId="{F0C92685-6D25-4B0B-A9D6-FBA7C4A0791E}" type="presParOf" srcId="{A43DE911-DC10-409D-AC9B-C46096F8E0B6}" destId="{75708AC0-3C8C-4FFE-B0F6-6543B068EDFD}" srcOrd="1" destOrd="0" presId="urn:microsoft.com/office/officeart/2005/8/layout/process4"/>
    <dgm:cxn modelId="{CA469F99-00C9-4098-A2DB-A09C2C60DF88}" type="presParOf" srcId="{A43DE911-DC10-409D-AC9B-C46096F8E0B6}" destId="{AF2C0780-D2E6-4AC7-A22F-B1B53ED67759}" srcOrd="2" destOrd="0" presId="urn:microsoft.com/office/officeart/2005/8/layout/process4"/>
    <dgm:cxn modelId="{985B938E-39E8-4C32-A716-9518944FC0DE}" type="presParOf" srcId="{AF2C0780-D2E6-4AC7-A22F-B1B53ED67759}" destId="{0125D61C-7F77-4346-ADCE-6DFA035A838A}" srcOrd="0" destOrd="0" presId="urn:microsoft.com/office/officeart/2005/8/layout/process4"/>
    <dgm:cxn modelId="{AA8A8EC3-BED8-4758-B861-8F614A76350C}" type="presParOf" srcId="{AF2C0780-D2E6-4AC7-A22F-B1B53ED67759}" destId="{BF17BAD0-4607-4CD7-9344-7FD0EDACB26D}" srcOrd="1" destOrd="0" presId="urn:microsoft.com/office/officeart/2005/8/layout/process4"/>
    <dgm:cxn modelId="{9DBB0B44-A983-49AE-A849-C501AB93AF4E}" type="presParOf" srcId="{AF2C0780-D2E6-4AC7-A22F-B1B53ED67759}" destId="{13F7A677-D59A-411D-86DB-7A1179112A3B}" srcOrd="2" destOrd="0" presId="urn:microsoft.com/office/officeart/2005/8/layout/process4"/>
    <dgm:cxn modelId="{D578EA1F-0CBF-4C0D-8D3C-FC20CD8FDABC}" type="presParOf" srcId="{E9536C2E-38AF-4298-A37C-7EB207154DB9}" destId="{242D4B43-114B-4F85-81EB-2DE7D35EC3A5}" srcOrd="7" destOrd="0" presId="urn:microsoft.com/office/officeart/2005/8/layout/process4"/>
    <dgm:cxn modelId="{31DF6EA7-8FAE-414F-A08E-B3A1C8609283}" type="presParOf" srcId="{E9536C2E-38AF-4298-A37C-7EB207154DB9}" destId="{FF64953B-A388-4E8E-A7E8-B4933A5717CE}" srcOrd="8" destOrd="0" presId="urn:microsoft.com/office/officeart/2005/8/layout/process4"/>
    <dgm:cxn modelId="{D63D86BE-8BAE-40D9-AA4D-871975119AFF}" type="presParOf" srcId="{FF64953B-A388-4E8E-A7E8-B4933A5717CE}" destId="{D24B7D86-CF8C-4A95-80EB-040089827943}" srcOrd="0" destOrd="0" presId="urn:microsoft.com/office/officeart/2005/8/layout/process4"/>
    <dgm:cxn modelId="{1EBF606D-44AB-48F6-917A-AE1EE2CD484C}" type="presParOf" srcId="{FF64953B-A388-4E8E-A7E8-B4933A5717CE}" destId="{829D44E3-AEF7-4D52-AC2D-482FFC4185B2}" srcOrd="1" destOrd="0" presId="urn:microsoft.com/office/officeart/2005/8/layout/process4"/>
    <dgm:cxn modelId="{4978012A-9889-49E9-8BB3-78E9D81AB372}" type="presParOf" srcId="{FF64953B-A388-4E8E-A7E8-B4933A5717CE}" destId="{3E2008E6-A30D-485D-9F98-30C0E0FAA8D7}" srcOrd="2" destOrd="0" presId="urn:microsoft.com/office/officeart/2005/8/layout/process4"/>
    <dgm:cxn modelId="{FDD8FA3E-E90A-4B04-805A-920514739E9D}" type="presParOf" srcId="{3E2008E6-A30D-485D-9F98-30C0E0FAA8D7}" destId="{11867040-E602-47FC-A6D6-AB5BE9E2FAD0}" srcOrd="0" destOrd="0" presId="urn:microsoft.com/office/officeart/2005/8/layout/process4"/>
    <dgm:cxn modelId="{17378917-DF07-4C39-BECB-D7698028ACA1}" type="presParOf" srcId="{3E2008E6-A30D-485D-9F98-30C0E0FAA8D7}" destId="{B0697941-4B6C-4DB9-B4E1-D626DB331D3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ED38C8-6BD7-4FB6-8D6B-94F3A384D0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FDDABFC-7C31-43AA-AA4F-2B9192E19368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9E1E350-720B-4186-987C-5A9F52AA7F62}" type="parTrans" cxnId="{4F8A5EDF-09D1-42F0-B9B6-D081A72B8026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5B75853D-A88B-4C56-A715-850A2F6A6125}" type="sibTrans" cxnId="{4F8A5EDF-09D1-42F0-B9B6-D081A72B8026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94D871D0-8F4A-4241-BFFA-1C54D1B17B00}">
      <dgm:prSet custT="1"/>
      <dgm:spPr/>
      <dgm:t>
        <a:bodyPr/>
        <a:lstStyle/>
        <a:p>
          <a:pPr rtl="0"/>
          <a:r>
            <a:rPr lang="zh-TW" altLang="en-US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成立醫管部門知識</a:t>
          </a:r>
          <a:endParaRPr lang="zh-TW" altLang="en-US" sz="18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D17CC4D4-4F08-4178-8626-6653700AE2F4}" type="parTrans" cxnId="{BAB6D4BE-8F8D-48A8-A00D-038D5CDD8859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16507DA1-01F6-4EB6-9E40-0624B3ED5FE7}" type="sibTrans" cxnId="{BAB6D4BE-8F8D-48A8-A00D-038D5CDD8859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EE3460E7-BEEA-4CED-9CEA-18FEC850C534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4B02490-896A-4B34-9899-97B701E77878}" type="parTrans" cxnId="{EE439AC1-8BC2-4F87-B9E1-48468D4D640F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F6720EF7-4C9F-433C-A434-501FCB328474}" type="sibTrans" cxnId="{EE439AC1-8BC2-4F87-B9E1-48468D4D640F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00920A83-52BC-4BFD-8188-E41169599D90}">
      <dgm:prSet custT="1"/>
      <dgm:spPr/>
      <dgm:t>
        <a:bodyPr/>
        <a:lstStyle/>
        <a:p>
          <a:pPr rtl="0"/>
          <a:r>
            <a:rPr lang="zh-TW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未具基本醫管</a:t>
          </a:r>
          <a:r>
            <a:rPr lang="en-US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SOP</a:t>
          </a:r>
          <a:r>
            <a:rPr lang="zh-TW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與紀錄機制。 </a:t>
          </a:r>
          <a:endParaRPr lang="zh-TW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07842E3-0ECC-4A8D-96EC-1FD549862527}" type="parTrans" cxnId="{B5C07ABC-D4DC-4EF4-BC78-B5D54CA4AA1F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C4D7DEAB-C9D7-44C7-AD73-AAC325A408DC}" type="sibTrans" cxnId="{B5C07ABC-D4DC-4EF4-BC78-B5D54CA4AA1F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5AAE1926-5D49-4BC3-8E1B-DD63CBFF4E23}">
      <dgm:prSet custT="1"/>
      <dgm:spPr/>
      <dgm:t>
        <a:bodyPr/>
        <a:lstStyle/>
        <a:p>
          <a:pPr rtl="0"/>
          <a:r>
            <a:rPr lang="zh-TW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已建置直營區</a:t>
          </a:r>
          <a:r>
            <a:rPr lang="en-US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C.R.M</a:t>
          </a:r>
          <a:r>
            <a:rPr lang="zh-TW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系統。</a:t>
          </a:r>
          <a:endParaRPr lang="zh-TW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25C23E7B-39AA-47A0-94E9-FEE9D6555E2F}" type="parTrans" cxnId="{37081377-836A-4A14-82EB-22374237699F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E9014CA0-B540-4F59-9256-6E902D52C3D7}" type="sibTrans" cxnId="{37081377-836A-4A14-82EB-22374237699F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A4CE19D6-BA71-4155-8B9D-5422FA4DDAD1}">
      <dgm:prSet custT="1"/>
      <dgm:spPr/>
      <dgm:t>
        <a:bodyPr/>
        <a:lstStyle/>
        <a:p>
          <a:pPr rtl="0"/>
          <a:r>
            <a:rPr lang="zh-TW" altLang="en-US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有專屬醫管人員機制。</a:t>
          </a:r>
          <a:endParaRPr lang="zh-TW" altLang="en-US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A31B996D-75EA-4F88-9691-5C8C8BBE1224}" type="parTrans" cxnId="{94C4DDDB-FE00-4CB7-86F7-3028E1AABF59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509E13AC-2D38-4DA7-B466-CB696CBA53D8}" type="sibTrans" cxnId="{94C4DDDB-FE00-4CB7-86F7-3028E1AABF59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A66E06DD-975B-4B35-BFF9-645900D94494}">
      <dgm:prSet custT="1"/>
      <dgm:spPr/>
      <dgm:t>
        <a:bodyPr/>
        <a:lstStyle/>
        <a:p>
          <a:pPr rtl="0"/>
          <a:r>
            <a:rPr lang="zh-TW" altLang="en-US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無法得知醫管服務品質。</a:t>
          </a:r>
          <a:endParaRPr lang="zh-TW" altLang="en-US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BC4E82CA-578D-4BF9-B470-E2A8FCE23787}" type="parTrans" cxnId="{DFF98EE3-67A7-447F-8DB6-6C4676FAFA07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C545CA8D-5A7F-4FF8-A6BE-F8532DA9EEE9}" type="sibTrans" cxnId="{DFF98EE3-67A7-447F-8DB6-6C4676FAFA07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C8BAB521-E98C-4D9A-B3CD-3B5C799AA04D}">
      <dgm:prSet custT="1"/>
      <dgm:spPr/>
      <dgm:t>
        <a:bodyPr/>
        <a:lstStyle/>
        <a:p>
          <a:pPr rtl="0"/>
          <a:r>
            <a:rPr lang="zh-TW" altLang="en-US" sz="1800" b="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醫管人員處理問題的知識不易傳承。</a:t>
          </a:r>
          <a:endParaRPr lang="zh-TW" altLang="en-US" sz="1800" b="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0A93FE10-3D51-42D0-9819-81BD86F0142E}" type="parTrans" cxnId="{84BBB267-1E9C-4A5B-9517-6E3D7118B14C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745E0163-FDA6-4098-AED4-428288B4B798}" type="sibTrans" cxnId="{84BBB267-1E9C-4A5B-9517-6E3D7118B14C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EA674F99-3F92-4696-B83A-DBE3BD57EDCC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359417AE-503A-4660-985D-9E25A7A6281E}" type="parTrans" cxnId="{4AE54DA6-CF98-47A2-8ADE-26EA6DAD122A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C88CEDF2-05DB-4E45-A65A-5556DFAA96C9}" type="sibTrans" cxnId="{4AE54DA6-CF98-47A2-8ADE-26EA6DAD122A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98CAA5E3-818E-4E4E-B968-9F480F9A0BF3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導入醫輔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E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化平台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0EB5FE0E-5928-4A4A-9E1F-060DC32257B9}" type="parTrans" cxnId="{E3454602-4DA1-4AC2-A48F-9C4ACA274BC0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AEE570AA-0D56-4D5B-A99A-8B52625C1AFC}" type="sibTrans" cxnId="{E3454602-4DA1-4AC2-A48F-9C4ACA274BC0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E4537F08-AE0C-4BFE-A549-314DCE274BE0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專業經理人轉任醫管部主管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E1C2C6E3-5750-41C1-AE42-DA290FBFD7F9}" type="parTrans" cxnId="{06B568F2-A914-482E-A4F3-1804F30B2188}">
      <dgm:prSet/>
      <dgm:spPr/>
      <dgm:t>
        <a:bodyPr/>
        <a:lstStyle/>
        <a:p>
          <a:endParaRPr lang="zh-TW" altLang="en-US" sz="1800"/>
        </a:p>
      </dgm:t>
    </dgm:pt>
    <dgm:pt modelId="{476A734A-14B3-4279-A535-A515ABF9D6C3}" type="sibTrans" cxnId="{06B568F2-A914-482E-A4F3-1804F30B2188}">
      <dgm:prSet/>
      <dgm:spPr/>
      <dgm:t>
        <a:bodyPr/>
        <a:lstStyle/>
        <a:p>
          <a:endParaRPr lang="zh-TW" altLang="en-US" sz="1800"/>
        </a:p>
      </dgm:t>
    </dgm:pt>
    <dgm:pt modelId="{14A6DFEC-497A-4757-8647-0F7487C6DCDD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組織多職能訓練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ABA2F982-D69B-4DCD-B58D-82400C05063D}" type="parTrans" cxnId="{4DBB78F6-BA3B-4839-9F2F-32F11CEBB433}">
      <dgm:prSet/>
      <dgm:spPr/>
      <dgm:t>
        <a:bodyPr/>
        <a:lstStyle/>
        <a:p>
          <a:endParaRPr lang="zh-TW" altLang="en-US"/>
        </a:p>
      </dgm:t>
    </dgm:pt>
    <dgm:pt modelId="{B3779674-93C3-4EFD-B0D8-FC9C49EF7C89}" type="sibTrans" cxnId="{4DBB78F6-BA3B-4839-9F2F-32F11CEBB433}">
      <dgm:prSet/>
      <dgm:spPr/>
      <dgm:t>
        <a:bodyPr/>
        <a:lstStyle/>
        <a:p>
          <a:endParaRPr lang="zh-TW" altLang="en-US"/>
        </a:p>
      </dgm:t>
    </dgm:pt>
    <dgm:pt modelId="{964356BF-0F7A-4A48-8A4D-B989E04F461A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績效獎金與</a:t>
          </a:r>
          <a:r>
            <a:rPr lang="en-US" altLang="zh-TW" sz="1800" dirty="0" smtClean="0">
              <a:latin typeface="標楷體" pitchFamily="65" charset="-120"/>
              <a:ea typeface="標楷體" pitchFamily="65" charset="-120"/>
            </a:rPr>
            <a:t>KPI</a:t>
          </a:r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聯連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74658D24-A010-45B0-8859-00183ED002C1}" type="parTrans" cxnId="{63E4996A-8159-4DEF-AE57-5B87E2A34F99}">
      <dgm:prSet/>
      <dgm:spPr/>
      <dgm:t>
        <a:bodyPr/>
        <a:lstStyle/>
        <a:p>
          <a:endParaRPr lang="zh-TW" altLang="en-US"/>
        </a:p>
      </dgm:t>
    </dgm:pt>
    <dgm:pt modelId="{5173D4F3-D180-4ECA-A159-CF4693FD4C13}" type="sibTrans" cxnId="{63E4996A-8159-4DEF-AE57-5B87E2A34F99}">
      <dgm:prSet/>
      <dgm:spPr/>
      <dgm:t>
        <a:bodyPr/>
        <a:lstStyle/>
        <a:p>
          <a:endParaRPr lang="zh-TW" altLang="en-US"/>
        </a:p>
      </dgm:t>
    </dgm:pt>
    <dgm:pt modelId="{9E44F8C9-1898-4B96-B07D-F592E0160C7F}" type="pres">
      <dgm:prSet presAssocID="{9AED38C8-6BD7-4FB6-8D6B-94F3A384D0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5296AAB-1E23-4AC4-8A56-D053BDB1CF99}" type="pres">
      <dgm:prSet presAssocID="{4FDDABFC-7C31-43AA-AA4F-2B9192E19368}" presName="parentText" presStyleLbl="node1" presStyleIdx="0" presStyleCnt="3" custScaleY="95808" custLinFactNeighborX="-78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9C5309-3533-47B3-B1ED-210F5CEF9F10}" type="pres">
      <dgm:prSet presAssocID="{4FDDABFC-7C31-43AA-AA4F-2B9192E1936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3E9D6D-6EDA-4A5D-A8C5-DDB19BB5A055}" type="pres">
      <dgm:prSet presAssocID="{EE3460E7-BEEA-4CED-9CEA-18FEC850C534}" presName="parentText" presStyleLbl="node1" presStyleIdx="1" presStyleCnt="3" custLinFactNeighborY="-1047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175437-4D7D-4200-9C51-415653BE4E1E}" type="pres">
      <dgm:prSet presAssocID="{EE3460E7-BEEA-4CED-9CEA-18FEC850C534}" presName="childText" presStyleLbl="revTx" presStyleIdx="1" presStyleCnt="3" custLinFactNeighborY="-260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2F0AC3-7BEA-464C-8C9C-5ADA8525124A}" type="pres">
      <dgm:prSet presAssocID="{EA674F99-3F92-4696-B83A-DBE3BD57EDCC}" presName="parentText" presStyleLbl="node1" presStyleIdx="2" presStyleCnt="3" custLinFactNeighborY="-1174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C2E3B2-ED75-4179-91ED-22CF9096DD69}" type="pres">
      <dgm:prSet presAssocID="{EA674F99-3F92-4696-B83A-DBE3BD57EDCC}" presName="childText" presStyleLbl="revTx" presStyleIdx="2" presStyleCnt="3" custLinFactNeighborY="-176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DAB590-F854-4A3A-A780-D86CDEEB19C1}" type="presOf" srcId="{94D871D0-8F4A-4241-BFFA-1C54D1B17B00}" destId="{9F9C5309-3533-47B3-B1ED-210F5CEF9F10}" srcOrd="0" destOrd="0" presId="urn:microsoft.com/office/officeart/2005/8/layout/vList2"/>
    <dgm:cxn modelId="{E3454602-4DA1-4AC2-A48F-9C4ACA274BC0}" srcId="{EA674F99-3F92-4696-B83A-DBE3BD57EDCC}" destId="{98CAA5E3-818E-4E4E-B968-9F480F9A0BF3}" srcOrd="0" destOrd="0" parTransId="{0EB5FE0E-5928-4A4A-9E1F-060DC32257B9}" sibTransId="{AEE570AA-0D56-4D5B-A99A-8B52625C1AFC}"/>
    <dgm:cxn modelId="{273E2BA8-9C73-4BA8-8DF9-FA60E15798BF}" type="presOf" srcId="{964356BF-0F7A-4A48-8A4D-B989E04F461A}" destId="{A1C2E3B2-ED75-4179-91ED-22CF9096DD69}" srcOrd="0" destOrd="3" presId="urn:microsoft.com/office/officeart/2005/8/layout/vList2"/>
    <dgm:cxn modelId="{94C4DDDB-FE00-4CB7-86F7-3028E1AABF59}" srcId="{EE3460E7-BEEA-4CED-9CEA-18FEC850C534}" destId="{A4CE19D6-BA71-4155-8B9D-5422FA4DDAD1}" srcOrd="2" destOrd="0" parTransId="{A31B996D-75EA-4F88-9691-5C8C8BBE1224}" sibTransId="{509E13AC-2D38-4DA7-B466-CB696CBA53D8}"/>
    <dgm:cxn modelId="{06B568F2-A914-482E-A4F3-1804F30B2188}" srcId="{EA674F99-3F92-4696-B83A-DBE3BD57EDCC}" destId="{E4537F08-AE0C-4BFE-A549-314DCE274BE0}" srcOrd="1" destOrd="0" parTransId="{E1C2C6E3-5750-41C1-AE42-DA290FBFD7F9}" sibTransId="{476A734A-14B3-4279-A535-A515ABF9D6C3}"/>
    <dgm:cxn modelId="{A3B80C73-0458-4005-A03F-36925870AE8D}" type="presOf" srcId="{9AED38C8-6BD7-4FB6-8D6B-94F3A384D05C}" destId="{9E44F8C9-1898-4B96-B07D-F592E0160C7F}" srcOrd="0" destOrd="0" presId="urn:microsoft.com/office/officeart/2005/8/layout/vList2"/>
    <dgm:cxn modelId="{EBCFC84C-F1DB-4DCD-9F90-CD498E4010A9}" type="presOf" srcId="{5AAE1926-5D49-4BC3-8E1B-DD63CBFF4E23}" destId="{C6175437-4D7D-4200-9C51-415653BE4E1E}" srcOrd="0" destOrd="1" presId="urn:microsoft.com/office/officeart/2005/8/layout/vList2"/>
    <dgm:cxn modelId="{EB5FB850-5C50-48A9-8E75-9FD56C5B02E4}" type="presOf" srcId="{EA674F99-3F92-4696-B83A-DBE3BD57EDCC}" destId="{4B2F0AC3-7BEA-464C-8C9C-5ADA8525124A}" srcOrd="0" destOrd="0" presId="urn:microsoft.com/office/officeart/2005/8/layout/vList2"/>
    <dgm:cxn modelId="{4AE54DA6-CF98-47A2-8ADE-26EA6DAD122A}" srcId="{9AED38C8-6BD7-4FB6-8D6B-94F3A384D05C}" destId="{EA674F99-3F92-4696-B83A-DBE3BD57EDCC}" srcOrd="2" destOrd="0" parTransId="{359417AE-503A-4660-985D-9E25A7A6281E}" sibTransId="{C88CEDF2-05DB-4E45-A65A-5556DFAA96C9}"/>
    <dgm:cxn modelId="{31E63652-D2D0-4F69-B655-98CC1DC47140}" type="presOf" srcId="{98CAA5E3-818E-4E4E-B968-9F480F9A0BF3}" destId="{A1C2E3B2-ED75-4179-91ED-22CF9096DD69}" srcOrd="0" destOrd="0" presId="urn:microsoft.com/office/officeart/2005/8/layout/vList2"/>
    <dgm:cxn modelId="{B5C07ABC-D4DC-4EF4-BC78-B5D54CA4AA1F}" srcId="{EE3460E7-BEEA-4CED-9CEA-18FEC850C534}" destId="{00920A83-52BC-4BFD-8188-E41169599D90}" srcOrd="0" destOrd="0" parTransId="{207842E3-0ECC-4A8D-96EC-1FD549862527}" sibTransId="{C4D7DEAB-C9D7-44C7-AD73-AAC325A408DC}"/>
    <dgm:cxn modelId="{7DEEEF71-D0CD-4A2C-B8D0-26BB2551F474}" type="presOf" srcId="{EE3460E7-BEEA-4CED-9CEA-18FEC850C534}" destId="{933E9D6D-6EDA-4A5D-A8C5-DDB19BB5A055}" srcOrd="0" destOrd="0" presId="urn:microsoft.com/office/officeart/2005/8/layout/vList2"/>
    <dgm:cxn modelId="{4DBB78F6-BA3B-4839-9F2F-32F11CEBB433}" srcId="{EA674F99-3F92-4696-B83A-DBE3BD57EDCC}" destId="{14A6DFEC-497A-4757-8647-0F7487C6DCDD}" srcOrd="2" destOrd="0" parTransId="{ABA2F982-D69B-4DCD-B58D-82400C05063D}" sibTransId="{B3779674-93C3-4EFD-B0D8-FC9C49EF7C89}"/>
    <dgm:cxn modelId="{F041231F-6947-476A-BB50-8F2D6F947689}" type="presOf" srcId="{4FDDABFC-7C31-43AA-AA4F-2B9192E19368}" destId="{55296AAB-1E23-4AC4-8A56-D053BDB1CF99}" srcOrd="0" destOrd="0" presId="urn:microsoft.com/office/officeart/2005/8/layout/vList2"/>
    <dgm:cxn modelId="{37081377-836A-4A14-82EB-22374237699F}" srcId="{EE3460E7-BEEA-4CED-9CEA-18FEC850C534}" destId="{5AAE1926-5D49-4BC3-8E1B-DD63CBFF4E23}" srcOrd="1" destOrd="0" parTransId="{25C23E7B-39AA-47A0-94E9-FEE9D6555E2F}" sibTransId="{E9014CA0-B540-4F59-9256-6E902D52C3D7}"/>
    <dgm:cxn modelId="{DFF98EE3-67A7-447F-8DB6-6C4676FAFA07}" srcId="{EE3460E7-BEEA-4CED-9CEA-18FEC850C534}" destId="{A66E06DD-975B-4B35-BFF9-645900D94494}" srcOrd="3" destOrd="0" parTransId="{BC4E82CA-578D-4BF9-B470-E2A8FCE23787}" sibTransId="{C545CA8D-5A7F-4FF8-A6BE-F8532DA9EEE9}"/>
    <dgm:cxn modelId="{D2AA492F-D171-4063-8A3F-815C4FCC0AF7}" type="presOf" srcId="{A4CE19D6-BA71-4155-8B9D-5422FA4DDAD1}" destId="{C6175437-4D7D-4200-9C51-415653BE4E1E}" srcOrd="0" destOrd="2" presId="urn:microsoft.com/office/officeart/2005/8/layout/vList2"/>
    <dgm:cxn modelId="{84BBB267-1E9C-4A5B-9517-6E3D7118B14C}" srcId="{EE3460E7-BEEA-4CED-9CEA-18FEC850C534}" destId="{C8BAB521-E98C-4D9A-B3CD-3B5C799AA04D}" srcOrd="4" destOrd="0" parTransId="{0A93FE10-3D51-42D0-9819-81BD86F0142E}" sibTransId="{745E0163-FDA6-4098-AED4-428288B4B798}"/>
    <dgm:cxn modelId="{EE439AC1-8BC2-4F87-B9E1-48468D4D640F}" srcId="{9AED38C8-6BD7-4FB6-8D6B-94F3A384D05C}" destId="{EE3460E7-BEEA-4CED-9CEA-18FEC850C534}" srcOrd="1" destOrd="0" parTransId="{D4B02490-896A-4B34-9899-97B701E77878}" sibTransId="{F6720EF7-4C9F-433C-A434-501FCB328474}"/>
    <dgm:cxn modelId="{63E4996A-8159-4DEF-AE57-5B87E2A34F99}" srcId="{EA674F99-3F92-4696-B83A-DBE3BD57EDCC}" destId="{964356BF-0F7A-4A48-8A4D-B989E04F461A}" srcOrd="3" destOrd="0" parTransId="{74658D24-A010-45B0-8859-00183ED002C1}" sibTransId="{5173D4F3-D180-4ECA-A159-CF4693FD4C13}"/>
    <dgm:cxn modelId="{3E2BD7D3-76BD-474F-A4E2-3795A46B21A9}" type="presOf" srcId="{E4537F08-AE0C-4BFE-A549-314DCE274BE0}" destId="{A1C2E3B2-ED75-4179-91ED-22CF9096DD69}" srcOrd="0" destOrd="1" presId="urn:microsoft.com/office/officeart/2005/8/layout/vList2"/>
    <dgm:cxn modelId="{59A48ADA-649E-4C90-A556-AE1FE908192C}" type="presOf" srcId="{A66E06DD-975B-4B35-BFF9-645900D94494}" destId="{C6175437-4D7D-4200-9C51-415653BE4E1E}" srcOrd="0" destOrd="3" presId="urn:microsoft.com/office/officeart/2005/8/layout/vList2"/>
    <dgm:cxn modelId="{4F8A5EDF-09D1-42F0-B9B6-D081A72B8026}" srcId="{9AED38C8-6BD7-4FB6-8D6B-94F3A384D05C}" destId="{4FDDABFC-7C31-43AA-AA4F-2B9192E19368}" srcOrd="0" destOrd="0" parTransId="{F9E1E350-720B-4186-987C-5A9F52AA7F62}" sibTransId="{5B75853D-A88B-4C56-A715-850A2F6A6125}"/>
    <dgm:cxn modelId="{E552C06B-7B88-4410-8557-0CF3C58C7C94}" type="presOf" srcId="{14A6DFEC-497A-4757-8647-0F7487C6DCDD}" destId="{A1C2E3B2-ED75-4179-91ED-22CF9096DD69}" srcOrd="0" destOrd="2" presId="urn:microsoft.com/office/officeart/2005/8/layout/vList2"/>
    <dgm:cxn modelId="{423E5318-BFC8-4743-AC25-ED83F5EE2622}" type="presOf" srcId="{00920A83-52BC-4BFD-8188-E41169599D90}" destId="{C6175437-4D7D-4200-9C51-415653BE4E1E}" srcOrd="0" destOrd="0" presId="urn:microsoft.com/office/officeart/2005/8/layout/vList2"/>
    <dgm:cxn modelId="{BAB6D4BE-8F8D-48A8-A00D-038D5CDD8859}" srcId="{4FDDABFC-7C31-43AA-AA4F-2B9192E19368}" destId="{94D871D0-8F4A-4241-BFFA-1C54D1B17B00}" srcOrd="0" destOrd="0" parTransId="{D17CC4D4-4F08-4178-8626-6653700AE2F4}" sibTransId="{16507DA1-01F6-4EB6-9E40-0624B3ED5FE7}"/>
    <dgm:cxn modelId="{20C9A738-CA57-4CCF-B36A-17EFF1E7AAFC}" type="presOf" srcId="{C8BAB521-E98C-4D9A-B3CD-3B5C799AA04D}" destId="{C6175437-4D7D-4200-9C51-415653BE4E1E}" srcOrd="0" destOrd="4" presId="urn:microsoft.com/office/officeart/2005/8/layout/vList2"/>
    <dgm:cxn modelId="{31099E83-FB8F-42ED-BFC0-EED6B9A94A30}" type="presParOf" srcId="{9E44F8C9-1898-4B96-B07D-F592E0160C7F}" destId="{55296AAB-1E23-4AC4-8A56-D053BDB1CF99}" srcOrd="0" destOrd="0" presId="urn:microsoft.com/office/officeart/2005/8/layout/vList2"/>
    <dgm:cxn modelId="{B97501F3-3FED-4D9D-B829-E713991E76AC}" type="presParOf" srcId="{9E44F8C9-1898-4B96-B07D-F592E0160C7F}" destId="{9F9C5309-3533-47B3-B1ED-210F5CEF9F10}" srcOrd="1" destOrd="0" presId="urn:microsoft.com/office/officeart/2005/8/layout/vList2"/>
    <dgm:cxn modelId="{31FDCBAC-3AAA-43E8-877B-2828D6998B15}" type="presParOf" srcId="{9E44F8C9-1898-4B96-B07D-F592E0160C7F}" destId="{933E9D6D-6EDA-4A5D-A8C5-DDB19BB5A055}" srcOrd="2" destOrd="0" presId="urn:microsoft.com/office/officeart/2005/8/layout/vList2"/>
    <dgm:cxn modelId="{88BFA7F5-9D78-458C-9FB7-60DE77FE80A6}" type="presParOf" srcId="{9E44F8C9-1898-4B96-B07D-F592E0160C7F}" destId="{C6175437-4D7D-4200-9C51-415653BE4E1E}" srcOrd="3" destOrd="0" presId="urn:microsoft.com/office/officeart/2005/8/layout/vList2"/>
    <dgm:cxn modelId="{7C883466-1C6C-4E20-B3C6-A5EC5F58B910}" type="presParOf" srcId="{9E44F8C9-1898-4B96-B07D-F592E0160C7F}" destId="{4B2F0AC3-7BEA-464C-8C9C-5ADA8525124A}" srcOrd="4" destOrd="0" presId="urn:microsoft.com/office/officeart/2005/8/layout/vList2"/>
    <dgm:cxn modelId="{DF117BAD-FF1E-4698-978F-BC1DABA200E5}" type="presParOf" srcId="{9E44F8C9-1898-4B96-B07D-F592E0160C7F}" destId="{A1C2E3B2-ED75-4179-91ED-22CF9096DD6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9FEFD8C-75D5-4357-9C88-D950E46DE9E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7872B4E-C15B-4DA6-ACC5-540504622D40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9192739-CEA1-419B-AC8D-1A98B0E7AC5E}" type="parTrans" cxnId="{425D1770-6F5B-4305-B68C-F7EB6CEE4995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8ADEC160-DE7F-46BD-94F7-5C123B072C27}" type="sibTrans" cxnId="{425D1770-6F5B-4305-B68C-F7EB6CEE4995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85C92B05-5A57-47CC-86D6-CE7A06EE53D8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醫輔</a:t>
          </a:r>
          <a:r>
            <a:rPr lang="en-US" sz="1800" dirty="0" smtClean="0">
              <a:latin typeface="標楷體" pitchFamily="65" charset="-120"/>
              <a:ea typeface="標楷體" pitchFamily="65" charset="-120"/>
            </a:rPr>
            <a:t>e</a:t>
          </a:r>
          <a:r>
            <a:rPr lang="zh-TW" sz="1800" dirty="0" smtClean="0">
              <a:latin typeface="標楷體" pitchFamily="65" charset="-120"/>
              <a:ea typeface="標楷體" pitchFamily="65" charset="-120"/>
            </a:rPr>
            <a:t>化平台建置知識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4C83FD42-AEF3-4222-98E1-3CCE4C6D855B}" type="parTrans" cxnId="{5FC37644-84D0-4A79-8930-9D3BD37B8D0E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62476189-65E3-4A8B-81C1-C5FD43C76069}" type="sibTrans" cxnId="{5FC37644-84D0-4A79-8930-9D3BD37B8D0E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B5483FCE-A24E-4D58-BDE2-2DD5FD68B85E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527F6884-8A08-47F8-8B66-13D8C405060C}" type="parTrans" cxnId="{903C797E-CBFB-445E-B18E-B1A2FF6AC00D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FCD534A8-5CDA-412E-8C25-A5D912EA2E1C}" type="sibTrans" cxnId="{903C797E-CBFB-445E-B18E-B1A2FF6AC00D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F6ABC72B-49BF-4748-97FB-1F3D9EB72B8C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目前還沒有導入醫輔平台，但內部人員對醫輔平台有正面期待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11345F24-E30A-4E33-BE3D-D40EEE864372}" type="parTrans" cxnId="{BEF3859B-6072-4A6C-9E4A-A41280A03E4C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FCA4877F-FA46-4842-A3EE-5E045329B7C2}" type="sibTrans" cxnId="{BEF3859B-6072-4A6C-9E4A-A41280A03E4C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28656996-8622-499F-931B-72F5C0B32CDA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3A4F04E-8023-4387-8726-8DC5195A4A14}" type="parTrans" cxnId="{4848F2A6-B001-4759-BF83-F0E2605FB4CF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4E3685E5-33AB-4B2C-927D-71F4AC0F471A}" type="sibTrans" cxnId="{4848F2A6-B001-4759-BF83-F0E2605FB4CF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1890331B-96BB-48CC-9340-3BE26E3F114B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系統部開發設計，設定目標與計畫。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C2C4609D-79B4-49CF-97EF-074DBF339380}" type="parTrans" cxnId="{B405DB12-C6F2-40AD-9925-79FCF6EAAA51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62E21631-5653-4DA5-BF2D-DA14A02B3B70}" type="sibTrans" cxnId="{B405DB12-C6F2-40AD-9925-79FCF6EAAA51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E76E8EAE-BA21-475C-B01C-1AB6C7323960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服務紀錄彙整。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0F70BCCD-4C71-4CBC-B95D-427727693C0D}" type="parTrans" cxnId="{42D71DC2-6E2D-401D-8E04-EA197EF45A25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7C8807AB-D3D6-4A44-9B02-71F0A50BEFE7}" type="sibTrans" cxnId="{42D71DC2-6E2D-401D-8E04-EA197EF45A25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653DFC9D-5BAB-453E-877D-F6E25461BC04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進行醫管部門知識盤點與缺口確認。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4CD04E87-73CE-40C1-B15F-D6E953E3B6AB}" type="parTrans" cxnId="{A5911126-E079-475B-887C-08407277A98A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07032C94-CF70-4FE1-A234-F1233A1F8646}" type="sibTrans" cxnId="{A5911126-E079-475B-887C-08407277A98A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913CF28E-6905-4E83-BE11-45ABD4977712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建置</a:t>
          </a:r>
          <a:r>
            <a:rPr lang="en-US" sz="1800" dirty="0" smtClean="0">
              <a:latin typeface="標楷體" pitchFamily="65" charset="-120"/>
              <a:ea typeface="標楷體" pitchFamily="65" charset="-120"/>
            </a:rPr>
            <a:t>KMS</a:t>
          </a:r>
          <a:r>
            <a:rPr lang="zh-TW" sz="18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9DC92321-61D1-4C0E-8490-4D818D710D96}" type="parTrans" cxnId="{2B0439A3-4B39-4F41-8371-EA79D63DA823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F876E439-7D79-46C6-9E5B-6D1D0FF68F90}" type="sibTrans" cxnId="{2B0439A3-4B39-4F41-8371-EA79D63DA823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27756DEF-2DBF-421C-9008-A8EC009494C9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擬定長期推行策略與機制。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037779F2-1E1D-4003-9A2C-4A625237FC9D}" type="parTrans" cxnId="{B9E5BD16-D9EA-4182-9F6B-136DA6EE8058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384721B5-9FA9-47ED-82CE-4D0AF963EE9A}" type="sibTrans" cxnId="{B9E5BD16-D9EA-4182-9F6B-136DA6EE8058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855F0C4A-A129-4190-B1B2-92D5E12A6175}" type="pres">
      <dgm:prSet presAssocID="{B9FEFD8C-75D5-4357-9C88-D950E46DE9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3A07CCA-6128-4B04-978D-41AD4D64E242}" type="pres">
      <dgm:prSet presAssocID="{27872B4E-C15B-4DA6-ACC5-540504622D40}" presName="parentText" presStyleLbl="node1" presStyleIdx="0" presStyleCnt="3" custScaleY="5928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2F2ECA6-9F2A-41DA-BD3C-6537D27994C4}" type="pres">
      <dgm:prSet presAssocID="{27872B4E-C15B-4DA6-ACC5-540504622D4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4F1754-D053-4462-B9AB-D808D5429D58}" type="pres">
      <dgm:prSet presAssocID="{B5483FCE-A24E-4D58-BDE2-2DD5FD68B85E}" presName="parentText" presStyleLbl="node1" presStyleIdx="1" presStyleCnt="3" custScaleY="61160" custLinFactNeighborY="-6156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EC2CC0-FEED-444A-BAE5-C2D52481208A}" type="pres">
      <dgm:prSet presAssocID="{B5483FCE-A24E-4D58-BDE2-2DD5FD68B85E}" presName="childText" presStyleLbl="revTx" presStyleIdx="1" presStyleCnt="3" custLinFactNeighborY="-486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F3E890-A231-49C1-A642-B1505A13C4AC}" type="pres">
      <dgm:prSet presAssocID="{28656996-8622-499F-931B-72F5C0B32CDA}" presName="parentText" presStyleLbl="node1" presStyleIdx="2" presStyleCnt="3" custScaleY="60595" custLinFactNeighborY="-5330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B6B7E3-F184-463E-944A-C5743E0C2CDE}" type="pres">
      <dgm:prSet presAssocID="{28656996-8622-499F-931B-72F5C0B32CDA}" presName="childText" presStyleLbl="revTx" presStyleIdx="2" presStyleCnt="3" custLinFactNeighborY="-957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6C0A49-9A79-4F85-BA3B-9119EC219EB8}" type="presOf" srcId="{85C92B05-5A57-47CC-86D6-CE7A06EE53D8}" destId="{32F2ECA6-9F2A-41DA-BD3C-6537D27994C4}" srcOrd="0" destOrd="0" presId="urn:microsoft.com/office/officeart/2005/8/layout/vList2"/>
    <dgm:cxn modelId="{CCD2A3E9-9456-471F-B75A-F840666431F8}" type="presOf" srcId="{653DFC9D-5BAB-453E-877D-F6E25461BC04}" destId="{1AB6B7E3-F184-463E-944A-C5743E0C2CDE}" srcOrd="0" destOrd="2" presId="urn:microsoft.com/office/officeart/2005/8/layout/vList2"/>
    <dgm:cxn modelId="{CFA7FBB9-14D5-4C39-932B-90F1B74225A2}" type="presOf" srcId="{F6ABC72B-49BF-4748-97FB-1F3D9EB72B8C}" destId="{B1EC2CC0-FEED-444A-BAE5-C2D52481208A}" srcOrd="0" destOrd="0" presId="urn:microsoft.com/office/officeart/2005/8/layout/vList2"/>
    <dgm:cxn modelId="{5FC37644-84D0-4A79-8930-9D3BD37B8D0E}" srcId="{27872B4E-C15B-4DA6-ACC5-540504622D40}" destId="{85C92B05-5A57-47CC-86D6-CE7A06EE53D8}" srcOrd="0" destOrd="0" parTransId="{4C83FD42-AEF3-4222-98E1-3CCE4C6D855B}" sibTransId="{62476189-65E3-4A8B-81C1-C5FD43C76069}"/>
    <dgm:cxn modelId="{BEF3859B-6072-4A6C-9E4A-A41280A03E4C}" srcId="{B5483FCE-A24E-4D58-BDE2-2DD5FD68B85E}" destId="{F6ABC72B-49BF-4748-97FB-1F3D9EB72B8C}" srcOrd="0" destOrd="0" parTransId="{11345F24-E30A-4E33-BE3D-D40EEE864372}" sibTransId="{FCA4877F-FA46-4842-A3EE-5E045329B7C2}"/>
    <dgm:cxn modelId="{A5911126-E079-475B-887C-08407277A98A}" srcId="{28656996-8622-499F-931B-72F5C0B32CDA}" destId="{653DFC9D-5BAB-453E-877D-F6E25461BC04}" srcOrd="2" destOrd="0" parTransId="{4CD04E87-73CE-40C1-B15F-D6E953E3B6AB}" sibTransId="{07032C94-CF70-4FE1-A234-F1233A1F8646}"/>
    <dgm:cxn modelId="{38381AD5-70A7-404D-B937-C759C321E234}" type="presOf" srcId="{27756DEF-2DBF-421C-9008-A8EC009494C9}" destId="{1AB6B7E3-F184-463E-944A-C5743E0C2CDE}" srcOrd="0" destOrd="4" presId="urn:microsoft.com/office/officeart/2005/8/layout/vList2"/>
    <dgm:cxn modelId="{52633E62-FC73-4A3E-B767-AB6CC676C788}" type="presOf" srcId="{27872B4E-C15B-4DA6-ACC5-540504622D40}" destId="{33A07CCA-6128-4B04-978D-41AD4D64E242}" srcOrd="0" destOrd="0" presId="urn:microsoft.com/office/officeart/2005/8/layout/vList2"/>
    <dgm:cxn modelId="{B9E5BD16-D9EA-4182-9F6B-136DA6EE8058}" srcId="{28656996-8622-499F-931B-72F5C0B32CDA}" destId="{27756DEF-2DBF-421C-9008-A8EC009494C9}" srcOrd="4" destOrd="0" parTransId="{037779F2-1E1D-4003-9A2C-4A625237FC9D}" sibTransId="{384721B5-9FA9-47ED-82CE-4D0AF963EE9A}"/>
    <dgm:cxn modelId="{CB00F3EF-EA54-4FC5-BCEC-61FD40D15B0F}" type="presOf" srcId="{B9FEFD8C-75D5-4357-9C88-D950E46DE9EB}" destId="{855F0C4A-A129-4190-B1B2-92D5E12A6175}" srcOrd="0" destOrd="0" presId="urn:microsoft.com/office/officeart/2005/8/layout/vList2"/>
    <dgm:cxn modelId="{4848F2A6-B001-4759-BF83-F0E2605FB4CF}" srcId="{B9FEFD8C-75D5-4357-9C88-D950E46DE9EB}" destId="{28656996-8622-499F-931B-72F5C0B32CDA}" srcOrd="2" destOrd="0" parTransId="{F3A4F04E-8023-4387-8726-8DC5195A4A14}" sibTransId="{4E3685E5-33AB-4B2C-927D-71F4AC0F471A}"/>
    <dgm:cxn modelId="{48FB8C7E-30B6-4EE8-A086-5A9A22D1773F}" type="presOf" srcId="{E76E8EAE-BA21-475C-B01C-1AB6C7323960}" destId="{1AB6B7E3-F184-463E-944A-C5743E0C2CDE}" srcOrd="0" destOrd="1" presId="urn:microsoft.com/office/officeart/2005/8/layout/vList2"/>
    <dgm:cxn modelId="{5CA24337-C176-4377-90EA-D56C644B97D4}" type="presOf" srcId="{913CF28E-6905-4E83-BE11-45ABD4977712}" destId="{1AB6B7E3-F184-463E-944A-C5743E0C2CDE}" srcOrd="0" destOrd="3" presId="urn:microsoft.com/office/officeart/2005/8/layout/vList2"/>
    <dgm:cxn modelId="{2B0439A3-4B39-4F41-8371-EA79D63DA823}" srcId="{28656996-8622-499F-931B-72F5C0B32CDA}" destId="{913CF28E-6905-4E83-BE11-45ABD4977712}" srcOrd="3" destOrd="0" parTransId="{9DC92321-61D1-4C0E-8490-4D818D710D96}" sibTransId="{F876E439-7D79-46C6-9E5B-6D1D0FF68F90}"/>
    <dgm:cxn modelId="{B405DB12-C6F2-40AD-9925-79FCF6EAAA51}" srcId="{28656996-8622-499F-931B-72F5C0B32CDA}" destId="{1890331B-96BB-48CC-9340-3BE26E3F114B}" srcOrd="0" destOrd="0" parTransId="{C2C4609D-79B4-49CF-97EF-074DBF339380}" sibTransId="{62E21631-5653-4DA5-BF2D-DA14A02B3B70}"/>
    <dgm:cxn modelId="{F6BCA1A9-D2D7-49A4-88F0-44D360812D31}" type="presOf" srcId="{1890331B-96BB-48CC-9340-3BE26E3F114B}" destId="{1AB6B7E3-F184-463E-944A-C5743E0C2CDE}" srcOrd="0" destOrd="0" presId="urn:microsoft.com/office/officeart/2005/8/layout/vList2"/>
    <dgm:cxn modelId="{425D1770-6F5B-4305-B68C-F7EB6CEE4995}" srcId="{B9FEFD8C-75D5-4357-9C88-D950E46DE9EB}" destId="{27872B4E-C15B-4DA6-ACC5-540504622D40}" srcOrd="0" destOrd="0" parTransId="{19192739-CEA1-419B-AC8D-1A98B0E7AC5E}" sibTransId="{8ADEC160-DE7F-46BD-94F7-5C123B072C27}"/>
    <dgm:cxn modelId="{903C797E-CBFB-445E-B18E-B1A2FF6AC00D}" srcId="{B9FEFD8C-75D5-4357-9C88-D950E46DE9EB}" destId="{B5483FCE-A24E-4D58-BDE2-2DD5FD68B85E}" srcOrd="1" destOrd="0" parTransId="{527F6884-8A08-47F8-8B66-13D8C405060C}" sibTransId="{FCD534A8-5CDA-412E-8C25-A5D912EA2E1C}"/>
    <dgm:cxn modelId="{42D71DC2-6E2D-401D-8E04-EA197EF45A25}" srcId="{28656996-8622-499F-931B-72F5C0B32CDA}" destId="{E76E8EAE-BA21-475C-B01C-1AB6C7323960}" srcOrd="1" destOrd="0" parTransId="{0F70BCCD-4C71-4CBC-B95D-427727693C0D}" sibTransId="{7C8807AB-D3D6-4A44-9B02-71F0A50BEFE7}"/>
    <dgm:cxn modelId="{B202B39B-D0AD-4509-B183-6E7FB1CA8DFD}" type="presOf" srcId="{28656996-8622-499F-931B-72F5C0B32CDA}" destId="{55F3E890-A231-49C1-A642-B1505A13C4AC}" srcOrd="0" destOrd="0" presId="urn:microsoft.com/office/officeart/2005/8/layout/vList2"/>
    <dgm:cxn modelId="{FE614EAF-D327-40F6-A2D7-967FDE4E32B2}" type="presOf" srcId="{B5483FCE-A24E-4D58-BDE2-2DD5FD68B85E}" destId="{D14F1754-D053-4462-B9AB-D808D5429D58}" srcOrd="0" destOrd="0" presId="urn:microsoft.com/office/officeart/2005/8/layout/vList2"/>
    <dgm:cxn modelId="{034E30C3-73E4-4191-9B9A-8A6A0427397C}" type="presParOf" srcId="{855F0C4A-A129-4190-B1B2-92D5E12A6175}" destId="{33A07CCA-6128-4B04-978D-41AD4D64E242}" srcOrd="0" destOrd="0" presId="urn:microsoft.com/office/officeart/2005/8/layout/vList2"/>
    <dgm:cxn modelId="{E8CE5BB1-5F7C-45FB-BC61-3E524F464B62}" type="presParOf" srcId="{855F0C4A-A129-4190-B1B2-92D5E12A6175}" destId="{32F2ECA6-9F2A-41DA-BD3C-6537D27994C4}" srcOrd="1" destOrd="0" presId="urn:microsoft.com/office/officeart/2005/8/layout/vList2"/>
    <dgm:cxn modelId="{25EF101A-7FCE-4332-8D67-C235EEA55E83}" type="presParOf" srcId="{855F0C4A-A129-4190-B1B2-92D5E12A6175}" destId="{D14F1754-D053-4462-B9AB-D808D5429D58}" srcOrd="2" destOrd="0" presId="urn:microsoft.com/office/officeart/2005/8/layout/vList2"/>
    <dgm:cxn modelId="{CFAD4F87-8E24-4B50-921A-F64A7C6E8968}" type="presParOf" srcId="{855F0C4A-A129-4190-B1B2-92D5E12A6175}" destId="{B1EC2CC0-FEED-444A-BAE5-C2D52481208A}" srcOrd="3" destOrd="0" presId="urn:microsoft.com/office/officeart/2005/8/layout/vList2"/>
    <dgm:cxn modelId="{2E81733C-9B24-4C89-B9B0-20F600A00B82}" type="presParOf" srcId="{855F0C4A-A129-4190-B1B2-92D5E12A6175}" destId="{55F3E890-A231-49C1-A642-B1505A13C4AC}" srcOrd="4" destOrd="0" presId="urn:microsoft.com/office/officeart/2005/8/layout/vList2"/>
    <dgm:cxn modelId="{959F93BD-97B9-440B-818C-79E7B3A78C55}" type="presParOf" srcId="{855F0C4A-A129-4190-B1B2-92D5E12A6175}" destId="{1AB6B7E3-F184-463E-944A-C5743E0C2CD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479673-C566-4A22-801E-0FFD555A59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F059835-B28B-48CB-A01A-1E927D8F5C43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AE2FFE2-7A9D-44B7-98CB-6A0A8FF5A9B9}" type="parTrans" cxnId="{01009BBB-B385-4A47-A01A-73D9F17F5FF9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1063977C-1AC4-468A-8395-49C44418FEE6}" type="sibTrans" cxnId="{01009BBB-B385-4A47-A01A-73D9F17F5FF9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D0C15C8D-08F8-4EE9-B509-6B1BD35A6861}">
      <dgm:prSet custT="1"/>
      <dgm:spPr/>
      <dgm:t>
        <a:bodyPr/>
        <a:lstStyle/>
        <a:p>
          <a:pPr rtl="0"/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醫輔</a:t>
          </a:r>
          <a:r>
            <a:rPr lang="en-US" sz="1800" b="0" dirty="0" smtClean="0">
              <a:latin typeface="標楷體" pitchFamily="65" charset="-120"/>
              <a:ea typeface="標楷體" pitchFamily="65" charset="-120"/>
            </a:rPr>
            <a:t>e</a:t>
          </a:r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化平台營運知識</a:t>
          </a:r>
          <a:endParaRPr lang="zh-TW" sz="1800" b="0" dirty="0">
            <a:latin typeface="標楷體" pitchFamily="65" charset="-120"/>
            <a:ea typeface="標楷體" pitchFamily="65" charset="-120"/>
          </a:endParaRPr>
        </a:p>
      </dgm:t>
    </dgm:pt>
    <dgm:pt modelId="{75976DDB-6838-41E3-8B5D-B160E4BE791A}" type="parTrans" cxnId="{3957A9D5-FC0E-4AC3-9D80-81BC6DB9F56B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CC3E0147-1C1D-4C6A-9962-EE272B0CFAD6}" type="sibTrans" cxnId="{3957A9D5-FC0E-4AC3-9D80-81BC6DB9F56B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A9DEEC3A-31A7-44FE-BAB5-557FF87DBE39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968ED6F-259F-4380-84D5-AA7B325ACE2A}" type="parTrans" cxnId="{562F1724-516F-4D56-9817-F46E6AED1F12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29F00BF6-E97B-4466-B312-303ECB617729}" type="sibTrans" cxnId="{562F1724-516F-4D56-9817-F46E6AED1F12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D352E9BB-1C64-42F7-9F5D-867A61C40F9A}">
      <dgm:prSet custT="1"/>
      <dgm:spPr/>
      <dgm:t>
        <a:bodyPr/>
        <a:lstStyle/>
        <a:p>
          <a:pPr rtl="0"/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醫管人員均以目前經驗為主</a:t>
          </a:r>
          <a:r>
            <a:rPr lang="en-US" sz="1800" b="0" dirty="0" smtClean="0">
              <a:latin typeface="標楷體" pitchFamily="65" charset="-120"/>
              <a:ea typeface="標楷體" pitchFamily="65" charset="-120"/>
            </a:rPr>
            <a:t>, </a:t>
          </a:r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與法規斷層</a:t>
          </a:r>
          <a:r>
            <a:rPr lang="en-US" sz="1800" b="0" dirty="0" smtClean="0">
              <a:latin typeface="標楷體" pitchFamily="65" charset="-120"/>
              <a:ea typeface="標楷體" pitchFamily="65" charset="-120"/>
            </a:rPr>
            <a:t>,</a:t>
          </a:r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造成與區域承辦人員處理問題差異化。</a:t>
          </a:r>
          <a:endParaRPr lang="zh-TW" sz="1800" b="0" dirty="0">
            <a:latin typeface="標楷體" pitchFamily="65" charset="-120"/>
            <a:ea typeface="標楷體" pitchFamily="65" charset="-120"/>
          </a:endParaRPr>
        </a:p>
      </dgm:t>
    </dgm:pt>
    <dgm:pt modelId="{6E098C43-927F-41BB-B2E0-F26AB8DCC225}" type="parTrans" cxnId="{FEE4E59A-7389-406F-9738-28E1489EEFE3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1C9AC949-BB2E-4733-BF8D-ACFA641E260D}" type="sibTrans" cxnId="{FEE4E59A-7389-406F-9738-28E1489EEFE3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3FB5CFCA-9ECB-411F-9F68-3CCF1376B64E}">
      <dgm:prSet custT="1"/>
      <dgm:spPr/>
      <dgm:t>
        <a:bodyPr/>
        <a:lstStyle/>
        <a:p>
          <a:pPr rtl="0"/>
          <a:r>
            <a:rPr lang="zh-TW" altLang="en-US" sz="1800" b="0" dirty="0" smtClean="0">
              <a:latin typeface="標楷體" pitchFamily="65" charset="-120"/>
              <a:ea typeface="標楷體" pitchFamily="65" charset="-120"/>
            </a:rPr>
            <a:t>各醫療院所與公司簽訂合約中涵蓋保密條款。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A04D7BA1-63B2-4541-A612-B0BDC764304F}" type="parTrans" cxnId="{BE1933A8-51B3-42F4-B11E-A99B92C6F38C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A0888773-6CBC-4B9B-B684-EC0F7AE956F2}" type="sibTrans" cxnId="{BE1933A8-51B3-42F4-B11E-A99B92C6F38C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E8DDD06D-D60B-4EC8-95AF-13A6F76E20C4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27C4AE6-57C8-4C42-82FF-2BDDB526C66B}" type="parTrans" cxnId="{549BEBC8-8D8C-46BE-BBB6-65E1E8BCCACF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66EA22AF-1A22-4E97-BA7B-5F223C024469}" type="sibTrans" cxnId="{549BEBC8-8D8C-46BE-BBB6-65E1E8BCCACF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1A3AB832-1D53-48DA-9F00-571B73C896A4}">
      <dgm:prSet custT="1"/>
      <dgm:spPr/>
      <dgm:t>
        <a:bodyPr/>
        <a:lstStyle/>
        <a:p>
          <a:pPr rtl="0"/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規劃人員系統外訓時數與範圍。</a:t>
          </a:r>
          <a:r>
            <a:rPr lang="en-US" sz="1800" b="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每月</a:t>
          </a:r>
          <a:r>
            <a:rPr lang="en-US" sz="1800" b="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時</a:t>
          </a:r>
          <a:r>
            <a:rPr lang="en-US" sz="1800" b="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sz="1800" b="0" dirty="0">
            <a:latin typeface="標楷體" pitchFamily="65" charset="-120"/>
            <a:ea typeface="標楷體" pitchFamily="65" charset="-120"/>
          </a:endParaRPr>
        </a:p>
      </dgm:t>
    </dgm:pt>
    <dgm:pt modelId="{D1DA3603-85FF-49E1-8D45-91F5F4D8DA96}" type="parTrans" cxnId="{933FD315-06F6-47F2-B0E7-F1F46B220B0B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091714AD-8CE8-4BF7-ADF9-4418A3EA83E4}" type="sibTrans" cxnId="{933FD315-06F6-47F2-B0E7-F1F46B220B0B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19FD8329-93C6-442D-B653-7A021D7A8660}">
      <dgm:prSet custT="1"/>
      <dgm:spPr/>
      <dgm:t>
        <a:bodyPr/>
        <a:lstStyle/>
        <a:p>
          <a:pPr rtl="0"/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導入學習型組織</a:t>
          </a:r>
          <a:r>
            <a:rPr lang="en-US" sz="1800" b="0" dirty="0" smtClean="0">
              <a:latin typeface="標楷體" pitchFamily="65" charset="-120"/>
              <a:ea typeface="標楷體" pitchFamily="65" charset="-120"/>
            </a:rPr>
            <a:t>,</a:t>
          </a:r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建立週分享機制。</a:t>
          </a:r>
          <a:endParaRPr lang="zh-TW" sz="1800" b="0" dirty="0">
            <a:latin typeface="標楷體" pitchFamily="65" charset="-120"/>
            <a:ea typeface="標楷體" pitchFamily="65" charset="-120"/>
          </a:endParaRPr>
        </a:p>
      </dgm:t>
    </dgm:pt>
    <dgm:pt modelId="{EF5190E2-53D8-4956-BC3C-7A186EF5BCD5}" type="parTrans" cxnId="{BFD01A3E-14F4-4E55-8F20-DC6BC5D60345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F0A83EAC-4A60-45EC-8FC1-AA1F76CAEC52}" type="sibTrans" cxnId="{BFD01A3E-14F4-4E55-8F20-DC6BC5D60345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FE23F94D-8503-49B5-9DBD-36F7405C048C}">
      <dgm:prSet custT="1"/>
      <dgm:spPr/>
      <dgm:t>
        <a:bodyPr/>
        <a:lstStyle/>
        <a:p>
          <a:pPr rtl="0"/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雜誌報刊閱讀與展覽報告。</a:t>
          </a:r>
          <a:endParaRPr lang="zh-TW" sz="1800" b="0" dirty="0">
            <a:latin typeface="標楷體" pitchFamily="65" charset="-120"/>
            <a:ea typeface="標楷體" pitchFamily="65" charset="-120"/>
          </a:endParaRPr>
        </a:p>
      </dgm:t>
    </dgm:pt>
    <dgm:pt modelId="{AD605661-BEA9-4697-8AD7-BC9E2B8AD0BE}" type="parTrans" cxnId="{C9793C7F-E2AB-425B-B575-3B6771BE7915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EE003246-263F-4ACB-8749-31502BA1307D}" type="sibTrans" cxnId="{C9793C7F-E2AB-425B-B575-3B6771BE7915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8055B58B-6A05-4FDB-A572-223072F936FF}">
      <dgm:prSet custT="1"/>
      <dgm:spPr/>
      <dgm:t>
        <a:bodyPr/>
        <a:lstStyle/>
        <a:p>
          <a:pPr rtl="0"/>
          <a:r>
            <a:rPr lang="zh-TW" altLang="en-US" sz="1800" b="0" dirty="0" smtClean="0">
              <a:latin typeface="標楷體" pitchFamily="65" charset="-120"/>
              <a:ea typeface="標楷體" pitchFamily="65" charset="-120"/>
            </a:rPr>
            <a:t>實務案例分享研討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C49004DE-72DF-43A3-A087-84CD165A3D6C}" type="parTrans" cxnId="{F0F0D70B-1897-48EA-868A-614B9870116A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24915F25-F409-46EA-8FCD-0D7532C916BD}" type="sibTrans" cxnId="{F0F0D70B-1897-48EA-868A-614B9870116A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76FE8466-F342-4B52-B116-1BE6FE8135E8}">
      <dgm:prSet custT="1"/>
      <dgm:spPr/>
      <dgm:t>
        <a:bodyPr/>
        <a:lstStyle/>
        <a:p>
          <a:pPr rtl="0"/>
          <a:r>
            <a:rPr lang="zh-TW" sz="1800" b="0" dirty="0" smtClean="0">
              <a:latin typeface="標楷體" pitchFamily="65" charset="-120"/>
              <a:ea typeface="標楷體" pitchFamily="65" charset="-120"/>
            </a:rPr>
            <a:t>擬定資安策略與因應方案。</a:t>
          </a:r>
          <a:endParaRPr lang="zh-TW" sz="1800" b="0" dirty="0">
            <a:latin typeface="標楷體" pitchFamily="65" charset="-120"/>
            <a:ea typeface="標楷體" pitchFamily="65" charset="-120"/>
          </a:endParaRPr>
        </a:p>
      </dgm:t>
    </dgm:pt>
    <dgm:pt modelId="{ED4E7537-755F-4CC3-AD59-CB8DC76EA2DC}" type="parTrans" cxnId="{F4319A63-B755-4BCD-8A9D-D9AF91EFC91E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1012350E-C008-4782-A116-031CC6B1CA90}" type="sibTrans" cxnId="{F4319A63-B755-4BCD-8A9D-D9AF91EFC91E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9A6E9FA7-9B2D-4DB0-8F95-C77570AF601A}">
      <dgm:prSet custT="1"/>
      <dgm:spPr/>
      <dgm:t>
        <a:bodyPr/>
        <a:lstStyle/>
        <a:p>
          <a:pPr rtl="0"/>
          <a:r>
            <a:rPr lang="zh-TW" altLang="en-US" sz="1800" b="0" dirty="0" smtClean="0">
              <a:latin typeface="標楷體" pitchFamily="65" charset="-120"/>
              <a:ea typeface="標楷體" pitchFamily="65" charset="-120"/>
            </a:rPr>
            <a:t>醫管人員簽訂保密協議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FBC08AB0-D58D-446E-ADF0-CD6D87FC475F}" type="parTrans" cxnId="{F5244947-52DF-40DD-910E-C8EE4E486D6D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FB9F038D-75AA-4A3F-9FD5-74D4331BF0A6}" type="sibTrans" cxnId="{F5244947-52DF-40DD-910E-C8EE4E486D6D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CFBD4BBB-5B9A-4D35-B14A-DB38042DCF7F}">
      <dgm:prSet custT="1"/>
      <dgm:spPr/>
      <dgm:t>
        <a:bodyPr/>
        <a:lstStyle/>
        <a:p>
          <a:pPr rtl="0"/>
          <a:r>
            <a:rPr lang="zh-TW" altLang="en-US" sz="1800" b="0" dirty="0" smtClean="0">
              <a:latin typeface="標楷體" pitchFamily="65" charset="-120"/>
              <a:ea typeface="標楷體" pitchFamily="65" charset="-120"/>
            </a:rPr>
            <a:t>院所配置專屬醫管師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8E7FC7E0-1C36-499A-A965-2F6B7A239DCC}" type="parTrans" cxnId="{3369D880-B5DB-4370-AF16-8B46ADF454EE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E5274796-49EC-447E-8537-1236F3BD6A53}" type="sibTrans" cxnId="{3369D880-B5DB-4370-AF16-8B46ADF454EE}">
      <dgm:prSet/>
      <dgm:spPr/>
      <dgm:t>
        <a:bodyPr/>
        <a:lstStyle/>
        <a:p>
          <a:endParaRPr lang="zh-TW" altLang="en-US" sz="1800" b="0">
            <a:latin typeface="標楷體" pitchFamily="65" charset="-120"/>
            <a:ea typeface="標楷體" pitchFamily="65" charset="-120"/>
          </a:endParaRPr>
        </a:p>
      </dgm:t>
    </dgm:pt>
    <dgm:pt modelId="{7F905E4A-8746-45DC-89CA-B719D8263608}">
      <dgm:prSet custT="1"/>
      <dgm:spPr/>
      <dgm:t>
        <a:bodyPr/>
        <a:lstStyle/>
        <a:p>
          <a:pPr rtl="0"/>
          <a:r>
            <a:rPr lang="zh-TW" altLang="en-US" sz="1800" b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問題追縱控管不易。</a:t>
          </a:r>
          <a:endParaRPr lang="zh-TW" altLang="en-US" sz="1800" b="0" dirty="0">
            <a:latin typeface="標楷體" pitchFamily="65" charset="-120"/>
            <a:ea typeface="標楷體" pitchFamily="65" charset="-120"/>
          </a:endParaRPr>
        </a:p>
      </dgm:t>
    </dgm:pt>
    <dgm:pt modelId="{DD1A36A5-8018-43B8-AFED-138AB8A3086B}" type="parTrans" cxnId="{4A2FFC9B-1E79-451F-8DE2-240073A0FC5D}">
      <dgm:prSet/>
      <dgm:spPr/>
      <dgm:t>
        <a:bodyPr/>
        <a:lstStyle/>
        <a:p>
          <a:endParaRPr lang="zh-TW" altLang="en-US"/>
        </a:p>
      </dgm:t>
    </dgm:pt>
    <dgm:pt modelId="{39E021EB-235C-4608-8BE4-C21572B81FDD}" type="sibTrans" cxnId="{4A2FFC9B-1E79-451F-8DE2-240073A0FC5D}">
      <dgm:prSet/>
      <dgm:spPr/>
      <dgm:t>
        <a:bodyPr/>
        <a:lstStyle/>
        <a:p>
          <a:endParaRPr lang="zh-TW" altLang="en-US"/>
        </a:p>
      </dgm:t>
    </dgm:pt>
    <dgm:pt modelId="{17281579-B352-4A75-A3AB-88AB68657E41}" type="pres">
      <dgm:prSet presAssocID="{4C479673-C566-4A22-801E-0FFD555A59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6E7BCDC-D2D9-4FE0-BE02-C4BD087BB747}" type="pres">
      <dgm:prSet presAssocID="{BF059835-B28B-48CB-A01A-1E927D8F5C43}" presName="parentText" presStyleLbl="node1" presStyleIdx="0" presStyleCnt="3" custScaleY="84102" custLinFactNeighborX="847" custLinFactNeighborY="-229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F6C42A-6A51-4E9F-A653-637DC3C7C3F4}" type="pres">
      <dgm:prSet presAssocID="{BF059835-B28B-48CB-A01A-1E927D8F5C43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2450C8-5F69-4C77-9787-65BB691609A8}" type="pres">
      <dgm:prSet presAssocID="{A9DEEC3A-31A7-44FE-BAB5-557FF87DBE39}" presName="parentText" presStyleLbl="node1" presStyleIdx="1" presStyleCnt="3" custScaleY="10437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FC589C-179E-4595-A2DA-A4416F3F8E0E}" type="pres">
      <dgm:prSet presAssocID="{A9DEEC3A-31A7-44FE-BAB5-557FF87DBE3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CE9C32-CE9C-42C7-8DC8-BCBFF847D5CB}" type="pres">
      <dgm:prSet presAssocID="{E8DDD06D-D60B-4EC8-95AF-13A6F76E20C4}" presName="parentText" presStyleLbl="node1" presStyleIdx="2" presStyleCnt="3" custScaleY="1007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4A6287-A31A-49D7-8ED9-5B279E183A41}" type="pres">
      <dgm:prSet presAssocID="{E8DDD06D-D60B-4EC8-95AF-13A6F76E20C4}" presName="childText" presStyleLbl="revTx" presStyleIdx="2" presStyleCnt="3" custLinFactNeighborY="127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33FD315-06F6-47F2-B0E7-F1F46B220B0B}" srcId="{E8DDD06D-D60B-4EC8-95AF-13A6F76E20C4}" destId="{1A3AB832-1D53-48DA-9F00-571B73C896A4}" srcOrd="0" destOrd="0" parTransId="{D1DA3603-85FF-49E1-8D45-91F5F4D8DA96}" sibTransId="{091714AD-8CE8-4BF7-ADF9-4418A3EA83E4}"/>
    <dgm:cxn modelId="{545CC691-1667-4E03-AB18-732F8DC1C567}" type="presOf" srcId="{8055B58B-6A05-4FDB-A572-223072F936FF}" destId="{A04A6287-A31A-49D7-8ED9-5B279E183A41}" srcOrd="0" destOrd="3" presId="urn:microsoft.com/office/officeart/2005/8/layout/vList2"/>
    <dgm:cxn modelId="{549BEBC8-8D8C-46BE-BBB6-65E1E8BCCACF}" srcId="{4C479673-C566-4A22-801E-0FFD555A5973}" destId="{E8DDD06D-D60B-4EC8-95AF-13A6F76E20C4}" srcOrd="2" destOrd="0" parTransId="{727C4AE6-57C8-4C42-82FF-2BDDB526C66B}" sibTransId="{66EA22AF-1A22-4E97-BA7B-5F223C024469}"/>
    <dgm:cxn modelId="{60ADD266-5E40-4EE8-A542-61B6F1E1E81C}" type="presOf" srcId="{E8DDD06D-D60B-4EC8-95AF-13A6F76E20C4}" destId="{24CE9C32-CE9C-42C7-8DC8-BCBFF847D5CB}" srcOrd="0" destOrd="0" presId="urn:microsoft.com/office/officeart/2005/8/layout/vList2"/>
    <dgm:cxn modelId="{C9793C7F-E2AB-425B-B575-3B6771BE7915}" srcId="{E8DDD06D-D60B-4EC8-95AF-13A6F76E20C4}" destId="{FE23F94D-8503-49B5-9DBD-36F7405C048C}" srcOrd="2" destOrd="0" parTransId="{AD605661-BEA9-4697-8AD7-BC9E2B8AD0BE}" sibTransId="{EE003246-263F-4ACB-8749-31502BA1307D}"/>
    <dgm:cxn modelId="{70A88779-508E-48FD-A33E-4CD5043D439F}" type="presOf" srcId="{CFBD4BBB-5B9A-4D35-B14A-DB38042DCF7F}" destId="{A04A6287-A31A-49D7-8ED9-5B279E183A41}" srcOrd="0" destOrd="6" presId="urn:microsoft.com/office/officeart/2005/8/layout/vList2"/>
    <dgm:cxn modelId="{D5B8D53D-87BB-4889-B4D4-0853B7D7FBE1}" type="presOf" srcId="{BF059835-B28B-48CB-A01A-1E927D8F5C43}" destId="{D6E7BCDC-D2D9-4FE0-BE02-C4BD087BB747}" srcOrd="0" destOrd="0" presId="urn:microsoft.com/office/officeart/2005/8/layout/vList2"/>
    <dgm:cxn modelId="{0FB65B8F-1F3B-4058-B0AD-A852F8CD6F6E}" type="presOf" srcId="{FE23F94D-8503-49B5-9DBD-36F7405C048C}" destId="{A04A6287-A31A-49D7-8ED9-5B279E183A41}" srcOrd="0" destOrd="2" presId="urn:microsoft.com/office/officeart/2005/8/layout/vList2"/>
    <dgm:cxn modelId="{7D50CAB4-F659-4D7E-96A0-C7D88E35AA1D}" type="presOf" srcId="{D0C15C8D-08F8-4EE9-B509-6B1BD35A6861}" destId="{03F6C42A-6A51-4E9F-A653-637DC3C7C3F4}" srcOrd="0" destOrd="0" presId="urn:microsoft.com/office/officeart/2005/8/layout/vList2"/>
    <dgm:cxn modelId="{1FC7AC58-84D2-4A6C-97F2-98B5855D6A0F}" type="presOf" srcId="{4C479673-C566-4A22-801E-0FFD555A5973}" destId="{17281579-B352-4A75-A3AB-88AB68657E41}" srcOrd="0" destOrd="0" presId="urn:microsoft.com/office/officeart/2005/8/layout/vList2"/>
    <dgm:cxn modelId="{8FD54E33-2739-4C74-A4C7-36616C6EC1C0}" type="presOf" srcId="{3FB5CFCA-9ECB-411F-9F68-3CCF1376B64E}" destId="{CAFC589C-179E-4595-A2DA-A4416F3F8E0E}" srcOrd="0" destOrd="1" presId="urn:microsoft.com/office/officeart/2005/8/layout/vList2"/>
    <dgm:cxn modelId="{2A6EDBB8-4F8E-4456-B3AA-472DA7ECAB6F}" type="presOf" srcId="{76FE8466-F342-4B52-B116-1BE6FE8135E8}" destId="{A04A6287-A31A-49D7-8ED9-5B279E183A41}" srcOrd="0" destOrd="4" presId="urn:microsoft.com/office/officeart/2005/8/layout/vList2"/>
    <dgm:cxn modelId="{E6218A1F-87EE-40A9-80AF-9518EA0954A6}" type="presOf" srcId="{A9DEEC3A-31A7-44FE-BAB5-557FF87DBE39}" destId="{A92450C8-5F69-4C77-9787-65BB691609A8}" srcOrd="0" destOrd="0" presId="urn:microsoft.com/office/officeart/2005/8/layout/vList2"/>
    <dgm:cxn modelId="{BE1933A8-51B3-42F4-B11E-A99B92C6F38C}" srcId="{A9DEEC3A-31A7-44FE-BAB5-557FF87DBE39}" destId="{3FB5CFCA-9ECB-411F-9F68-3CCF1376B64E}" srcOrd="1" destOrd="0" parTransId="{A04D7BA1-63B2-4541-A612-B0BDC764304F}" sibTransId="{A0888773-6CBC-4B9B-B684-EC0F7AE956F2}"/>
    <dgm:cxn modelId="{562F1724-516F-4D56-9817-F46E6AED1F12}" srcId="{4C479673-C566-4A22-801E-0FFD555A5973}" destId="{A9DEEC3A-31A7-44FE-BAB5-557FF87DBE39}" srcOrd="1" destOrd="0" parTransId="{7968ED6F-259F-4380-84D5-AA7B325ACE2A}" sibTransId="{29F00BF6-E97B-4466-B312-303ECB617729}"/>
    <dgm:cxn modelId="{F4319A63-B755-4BCD-8A9D-D9AF91EFC91E}" srcId="{E8DDD06D-D60B-4EC8-95AF-13A6F76E20C4}" destId="{76FE8466-F342-4B52-B116-1BE6FE8135E8}" srcOrd="4" destOrd="0" parTransId="{ED4E7537-755F-4CC3-AD59-CB8DC76EA2DC}" sibTransId="{1012350E-C008-4782-A116-031CC6B1CA90}"/>
    <dgm:cxn modelId="{BFD01A3E-14F4-4E55-8F20-DC6BC5D60345}" srcId="{E8DDD06D-D60B-4EC8-95AF-13A6F76E20C4}" destId="{19FD8329-93C6-442D-B653-7A021D7A8660}" srcOrd="1" destOrd="0" parTransId="{EF5190E2-53D8-4956-BC3C-7A186EF5BCD5}" sibTransId="{F0A83EAC-4A60-45EC-8FC1-AA1F76CAEC52}"/>
    <dgm:cxn modelId="{F0F0D70B-1897-48EA-868A-614B9870116A}" srcId="{E8DDD06D-D60B-4EC8-95AF-13A6F76E20C4}" destId="{8055B58B-6A05-4FDB-A572-223072F936FF}" srcOrd="3" destOrd="0" parTransId="{C49004DE-72DF-43A3-A087-84CD165A3D6C}" sibTransId="{24915F25-F409-46EA-8FCD-0D7532C916BD}"/>
    <dgm:cxn modelId="{DC38525E-C071-4AF7-9126-494D2A9561C9}" type="presOf" srcId="{7F905E4A-8746-45DC-89CA-B719D8263608}" destId="{CAFC589C-179E-4595-A2DA-A4416F3F8E0E}" srcOrd="0" destOrd="2" presId="urn:microsoft.com/office/officeart/2005/8/layout/vList2"/>
    <dgm:cxn modelId="{2B0A27F9-2736-46B1-B3F2-CD312D569F22}" type="presOf" srcId="{9A6E9FA7-9B2D-4DB0-8F95-C77570AF601A}" destId="{A04A6287-A31A-49D7-8ED9-5B279E183A41}" srcOrd="0" destOrd="5" presId="urn:microsoft.com/office/officeart/2005/8/layout/vList2"/>
    <dgm:cxn modelId="{4A2FFC9B-1E79-451F-8DE2-240073A0FC5D}" srcId="{A9DEEC3A-31A7-44FE-BAB5-557FF87DBE39}" destId="{7F905E4A-8746-45DC-89CA-B719D8263608}" srcOrd="2" destOrd="0" parTransId="{DD1A36A5-8018-43B8-AFED-138AB8A3086B}" sibTransId="{39E021EB-235C-4608-8BE4-C21572B81FDD}"/>
    <dgm:cxn modelId="{01009BBB-B385-4A47-A01A-73D9F17F5FF9}" srcId="{4C479673-C566-4A22-801E-0FFD555A5973}" destId="{BF059835-B28B-48CB-A01A-1E927D8F5C43}" srcOrd="0" destOrd="0" parTransId="{BAE2FFE2-7A9D-44B7-98CB-6A0A8FF5A9B9}" sibTransId="{1063977C-1AC4-468A-8395-49C44418FEE6}"/>
    <dgm:cxn modelId="{F76800EB-1A48-48DA-ABEC-5AC38EC16299}" type="presOf" srcId="{19FD8329-93C6-442D-B653-7A021D7A8660}" destId="{A04A6287-A31A-49D7-8ED9-5B279E183A41}" srcOrd="0" destOrd="1" presId="urn:microsoft.com/office/officeart/2005/8/layout/vList2"/>
    <dgm:cxn modelId="{3369D880-B5DB-4370-AF16-8B46ADF454EE}" srcId="{E8DDD06D-D60B-4EC8-95AF-13A6F76E20C4}" destId="{CFBD4BBB-5B9A-4D35-B14A-DB38042DCF7F}" srcOrd="6" destOrd="0" parTransId="{8E7FC7E0-1C36-499A-A965-2F6B7A239DCC}" sibTransId="{E5274796-49EC-447E-8537-1236F3BD6A53}"/>
    <dgm:cxn modelId="{571F44E9-978E-41AF-8A37-880934C4640F}" type="presOf" srcId="{1A3AB832-1D53-48DA-9F00-571B73C896A4}" destId="{A04A6287-A31A-49D7-8ED9-5B279E183A41}" srcOrd="0" destOrd="0" presId="urn:microsoft.com/office/officeart/2005/8/layout/vList2"/>
    <dgm:cxn modelId="{FEE4E59A-7389-406F-9738-28E1489EEFE3}" srcId="{A9DEEC3A-31A7-44FE-BAB5-557FF87DBE39}" destId="{D352E9BB-1C64-42F7-9F5D-867A61C40F9A}" srcOrd="0" destOrd="0" parTransId="{6E098C43-927F-41BB-B2E0-F26AB8DCC225}" sibTransId="{1C9AC949-BB2E-4733-BF8D-ACFA641E260D}"/>
    <dgm:cxn modelId="{3957A9D5-FC0E-4AC3-9D80-81BC6DB9F56B}" srcId="{BF059835-B28B-48CB-A01A-1E927D8F5C43}" destId="{D0C15C8D-08F8-4EE9-B509-6B1BD35A6861}" srcOrd="0" destOrd="0" parTransId="{75976DDB-6838-41E3-8B5D-B160E4BE791A}" sibTransId="{CC3E0147-1C1D-4C6A-9962-EE272B0CFAD6}"/>
    <dgm:cxn modelId="{43027AD1-6824-4FFB-AF78-33A7C693D291}" type="presOf" srcId="{D352E9BB-1C64-42F7-9F5D-867A61C40F9A}" destId="{CAFC589C-179E-4595-A2DA-A4416F3F8E0E}" srcOrd="0" destOrd="0" presId="urn:microsoft.com/office/officeart/2005/8/layout/vList2"/>
    <dgm:cxn modelId="{F5244947-52DF-40DD-910E-C8EE4E486D6D}" srcId="{E8DDD06D-D60B-4EC8-95AF-13A6F76E20C4}" destId="{9A6E9FA7-9B2D-4DB0-8F95-C77570AF601A}" srcOrd="5" destOrd="0" parTransId="{FBC08AB0-D58D-446E-ADF0-CD6D87FC475F}" sibTransId="{FB9F038D-75AA-4A3F-9FD5-74D4331BF0A6}"/>
    <dgm:cxn modelId="{448E8AC0-ABED-40E5-B084-8A0EE2A1C7B9}" type="presParOf" srcId="{17281579-B352-4A75-A3AB-88AB68657E41}" destId="{D6E7BCDC-D2D9-4FE0-BE02-C4BD087BB747}" srcOrd="0" destOrd="0" presId="urn:microsoft.com/office/officeart/2005/8/layout/vList2"/>
    <dgm:cxn modelId="{19FDE5C9-9DD4-49B5-9479-B93386E3AE99}" type="presParOf" srcId="{17281579-B352-4A75-A3AB-88AB68657E41}" destId="{03F6C42A-6A51-4E9F-A653-637DC3C7C3F4}" srcOrd="1" destOrd="0" presId="urn:microsoft.com/office/officeart/2005/8/layout/vList2"/>
    <dgm:cxn modelId="{17313E8D-C640-4A85-8F02-E794F2535957}" type="presParOf" srcId="{17281579-B352-4A75-A3AB-88AB68657E41}" destId="{A92450C8-5F69-4C77-9787-65BB691609A8}" srcOrd="2" destOrd="0" presId="urn:microsoft.com/office/officeart/2005/8/layout/vList2"/>
    <dgm:cxn modelId="{C565B164-28EC-430B-B608-FCE8C606959F}" type="presParOf" srcId="{17281579-B352-4A75-A3AB-88AB68657E41}" destId="{CAFC589C-179E-4595-A2DA-A4416F3F8E0E}" srcOrd="3" destOrd="0" presId="urn:microsoft.com/office/officeart/2005/8/layout/vList2"/>
    <dgm:cxn modelId="{2B51E722-8F84-4057-9677-7082A9129D8D}" type="presParOf" srcId="{17281579-B352-4A75-A3AB-88AB68657E41}" destId="{24CE9C32-CE9C-42C7-8DC8-BCBFF847D5CB}" srcOrd="4" destOrd="0" presId="urn:microsoft.com/office/officeart/2005/8/layout/vList2"/>
    <dgm:cxn modelId="{655A2F28-2A1F-4F2B-8514-7AA069C04821}" type="presParOf" srcId="{17281579-B352-4A75-A3AB-88AB68657E41}" destId="{A04A6287-A31A-49D7-8ED9-5B279E183A4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45E7DEA-E9B1-491B-8DDD-3C256D7634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130CB4A-B948-43F1-8847-8EDEFE03DC38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13A064FB-5F83-4D60-A190-E3EDBC02D842}" type="parTrans" cxnId="{371A0F23-1F78-4E92-94C3-C0623DB99D2F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84D780F7-1D8C-47D4-B4E9-1EBC8B7AA6A0}" type="sibTrans" cxnId="{371A0F23-1F78-4E92-94C3-C0623DB99D2F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935B0D46-D441-4376-8511-C5FA1A5F96DB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產業經營知識 </a:t>
          </a:r>
          <a:r>
            <a:rPr lang="en-US" sz="18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1800" dirty="0" smtClean="0">
              <a:latin typeface="標楷體" pitchFamily="65" charset="-120"/>
              <a:ea typeface="標楷體" pitchFamily="65" charset="-120"/>
            </a:rPr>
            <a:t>院所經營知識及醫藥法規知識</a:t>
          </a:r>
          <a:r>
            <a:rPr lang="en-US" sz="1800" b="1" dirty="0" smtClean="0">
              <a:latin typeface="標楷體" pitchFamily="65" charset="-120"/>
              <a:ea typeface="標楷體" pitchFamily="65" charset="-120"/>
            </a:rPr>
            <a:t>)</a:t>
          </a:r>
          <a:r>
            <a:rPr lang="zh-TW" sz="1800" b="1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A14C6220-9755-4C2B-89E2-40A84188F17B}" type="parTrans" cxnId="{50F20295-7BFF-4CE6-9DB8-4C4216EEBD9C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4A4708E1-4FD4-4366-AB45-56BCBCBE3633}" type="sibTrans" cxnId="{50F20295-7BFF-4CE6-9DB8-4C4216EEBD9C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1CF70452-20C0-4434-832B-19F3C7E7B6FC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D95ACBBE-AD68-4250-AD51-D87AB4F07E2E}" type="parTrans" cxnId="{C140D21D-4E70-4518-98BF-33FC64324ABF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71671CB3-3EDA-4334-B774-BE7BF23E7BE1}" type="sibTrans" cxnId="{C140D21D-4E70-4518-98BF-33FC64324ABF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477A5E8B-76F2-438D-A637-7A1BE710427B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產業經營相關的知識，集中在部份的經理人員身上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D06E6DB1-397E-4BED-9B2D-AC4185FB17AC}" type="parTrans" cxnId="{489FB327-E191-47B6-8163-51FC10B51FE3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1AA166D4-EB9A-4E7A-ADDA-D61FF85B3B16}" type="sibTrans" cxnId="{489FB327-E191-47B6-8163-51FC10B51FE3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9DFF7C2C-78B6-43AC-9EED-880C60287890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7013CC5B-2A56-4870-B362-19DCCE037EA5}" type="parTrans" cxnId="{F5F35DF5-7B92-46E2-BFA2-E95DAB86E9C5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A4D273F2-3E67-48A6-BCB5-CC3BACE11403}" type="sibTrans" cxnId="{F5F35DF5-7B92-46E2-BFA2-E95DAB86E9C5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650201A1-32CC-4E22-BD16-DA1F29FA00EF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成功經營者專訪。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34AD2F4E-FCF3-4B24-B101-4C99F7C5C0D5}" type="parTrans" cxnId="{1F8E12DB-AA83-40E7-B2D3-4CBAAD92DA7C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2970533E-3BBB-40E9-A2B4-E35900B28910}" type="sibTrans" cxnId="{1F8E12DB-AA83-40E7-B2D3-4CBAAD92DA7C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DBB2AF8D-0837-4F82-A433-E117593C27F1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成立產業經營實務社群。</a:t>
          </a:r>
          <a:r>
            <a:rPr lang="en-US" sz="18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1800" dirty="0" smtClean="0">
              <a:latin typeface="標楷體" pitchFamily="65" charset="-120"/>
              <a:ea typeface="標楷體" pitchFamily="65" charset="-120"/>
            </a:rPr>
            <a:t>外部</a:t>
          </a:r>
          <a:r>
            <a:rPr lang="en-US" sz="18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D6A4DB61-64E0-40F7-9BF0-9975E5024762}" type="parTrans" cxnId="{E5BAEE10-A690-4CA2-8F9F-0A670EE062B4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88CD26FE-BFA7-42D2-9214-B2CC2C078115}" type="sibTrans" cxnId="{E5BAEE10-A690-4CA2-8F9F-0A670EE062B4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E4CFCF5D-2D38-4DB0-AD79-93B912C1B3AA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開闢月刊帶狀專欄。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7F78F665-CA2D-4DE5-BEF5-81075FCA3953}" type="parTrans" cxnId="{56029FFA-D082-44C4-8DF5-6BBC095BFF77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8EA570FE-BDC9-4F9B-B8D7-E58BBC809E29}" type="sibTrans" cxnId="{56029FFA-D082-44C4-8DF5-6BBC095BFF77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653C87CB-4F53-4492-BB12-38FD076CB58A}">
      <dgm:prSet custT="1"/>
      <dgm:spPr/>
      <dgm:t>
        <a:bodyPr/>
        <a:lstStyle/>
        <a:p>
          <a:pPr rtl="0"/>
          <a:r>
            <a:rPr lang="zh-TW" sz="18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開發經營管理系統。</a:t>
          </a:r>
          <a:endParaRPr lang="zh-TW" sz="18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971B9AFD-F0BB-4EA3-8EF3-C6CA4C86AD4F}" type="parTrans" cxnId="{34781C54-3D3B-4986-ADC2-FCFE782AA0E2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B6ABF0B5-D0C5-4E3E-998F-1D89DDF5254E}" type="sibTrans" cxnId="{34781C54-3D3B-4986-ADC2-FCFE782AA0E2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95ED76C0-19F3-45C7-BB5E-D70611290663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產官學連結。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5F31E931-6A5D-4055-9D40-F9FED9FCA719}" type="parTrans" cxnId="{F4082628-0FE0-4CBE-970B-6A09B31912C6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4BF5DAA4-7F52-46B6-BAB5-4A138AFC9199}" type="sibTrans" cxnId="{F4082628-0FE0-4CBE-970B-6A09B31912C6}">
      <dgm:prSet/>
      <dgm:spPr/>
      <dgm:t>
        <a:bodyPr/>
        <a:lstStyle/>
        <a:p>
          <a:endParaRPr lang="zh-TW" altLang="en-US" sz="1600">
            <a:latin typeface="標楷體" pitchFamily="65" charset="-120"/>
            <a:ea typeface="標楷體" pitchFamily="65" charset="-120"/>
          </a:endParaRPr>
        </a:p>
      </dgm:t>
    </dgm:pt>
    <dgm:pt modelId="{435BF936-920B-49C6-BE91-B883B09F5A47}" type="pres">
      <dgm:prSet presAssocID="{C45E7DEA-E9B1-491B-8DDD-3C256D7634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0764984-6587-4D67-9D2E-E69FA787FACD}" type="pres">
      <dgm:prSet presAssocID="{C130CB4A-B948-43F1-8847-8EDEFE03DC38}" presName="parentText" presStyleLbl="node1" presStyleIdx="0" presStyleCnt="3" custScaleY="45289" custLinFactNeighborY="-222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37773-004D-4AB1-8738-94D98BF9401E}" type="pres">
      <dgm:prSet presAssocID="{C130CB4A-B948-43F1-8847-8EDEFE03DC3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DFA2D7-CF79-4AF6-989D-99CAA3250ACD}" type="pres">
      <dgm:prSet presAssocID="{1CF70452-20C0-4434-832B-19F3C7E7B6FC}" presName="parentText" presStyleLbl="node1" presStyleIdx="1" presStyleCnt="3" custScaleY="47012" custLinFactNeighborY="-5049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0AE765-94EE-4D23-8AE1-9F72F2D021F0}" type="pres">
      <dgm:prSet presAssocID="{1CF70452-20C0-4434-832B-19F3C7E7B6FC}" presName="childText" presStyleLbl="revTx" presStyleIdx="1" presStyleCnt="3" custLinFactNeighborY="-446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08D68C-1996-4EB5-9E87-6569E92BE709}" type="pres">
      <dgm:prSet presAssocID="{9DFF7C2C-78B6-43AC-9EED-880C60287890}" presName="parentText" presStyleLbl="node1" presStyleIdx="2" presStyleCnt="3" custScaleY="48490" custLinFactNeighborY="-4710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A47068-BE66-47AD-A9F3-022F18DD789A}" type="pres">
      <dgm:prSet presAssocID="{9DFF7C2C-78B6-43AC-9EED-880C60287890}" presName="childText" presStyleLbl="revTx" presStyleIdx="2" presStyleCnt="3" custLinFactNeighborY="-782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9ED671D-4A87-428B-BCB0-BEF7FA3501CB}" type="presOf" srcId="{C45E7DEA-E9B1-491B-8DDD-3C256D76348C}" destId="{435BF936-920B-49C6-BE91-B883B09F5A47}" srcOrd="0" destOrd="0" presId="urn:microsoft.com/office/officeart/2005/8/layout/vList2"/>
    <dgm:cxn modelId="{1F8E12DB-AA83-40E7-B2D3-4CBAAD92DA7C}" srcId="{9DFF7C2C-78B6-43AC-9EED-880C60287890}" destId="{650201A1-32CC-4E22-BD16-DA1F29FA00EF}" srcOrd="0" destOrd="0" parTransId="{34AD2F4E-FCF3-4B24-B101-4C99F7C5C0D5}" sibTransId="{2970533E-3BBB-40E9-A2B4-E35900B28910}"/>
    <dgm:cxn modelId="{BFDC5F29-3737-42D1-8D4D-CC963EC985DF}" type="presOf" srcId="{650201A1-32CC-4E22-BD16-DA1F29FA00EF}" destId="{06A47068-BE66-47AD-A9F3-022F18DD789A}" srcOrd="0" destOrd="0" presId="urn:microsoft.com/office/officeart/2005/8/layout/vList2"/>
    <dgm:cxn modelId="{56029FFA-D082-44C4-8DF5-6BBC095BFF77}" srcId="{9DFF7C2C-78B6-43AC-9EED-880C60287890}" destId="{E4CFCF5D-2D38-4DB0-AD79-93B912C1B3AA}" srcOrd="2" destOrd="0" parTransId="{7F78F665-CA2D-4DE5-BEF5-81075FCA3953}" sibTransId="{8EA570FE-BDC9-4F9B-B8D7-E58BBC809E29}"/>
    <dgm:cxn modelId="{C140D21D-4E70-4518-98BF-33FC64324ABF}" srcId="{C45E7DEA-E9B1-491B-8DDD-3C256D76348C}" destId="{1CF70452-20C0-4434-832B-19F3C7E7B6FC}" srcOrd="1" destOrd="0" parTransId="{D95ACBBE-AD68-4250-AD51-D87AB4F07E2E}" sibTransId="{71671CB3-3EDA-4334-B774-BE7BF23E7BE1}"/>
    <dgm:cxn modelId="{72B3501F-81FF-4116-8CA1-4ED02E5957A3}" type="presOf" srcId="{C130CB4A-B948-43F1-8847-8EDEFE03DC38}" destId="{E0764984-6587-4D67-9D2E-E69FA787FACD}" srcOrd="0" destOrd="0" presId="urn:microsoft.com/office/officeart/2005/8/layout/vList2"/>
    <dgm:cxn modelId="{371A0F23-1F78-4E92-94C3-C0623DB99D2F}" srcId="{C45E7DEA-E9B1-491B-8DDD-3C256D76348C}" destId="{C130CB4A-B948-43F1-8847-8EDEFE03DC38}" srcOrd="0" destOrd="0" parTransId="{13A064FB-5F83-4D60-A190-E3EDBC02D842}" sibTransId="{84D780F7-1D8C-47D4-B4E9-1EBC8B7AA6A0}"/>
    <dgm:cxn modelId="{011F6B5F-5761-461E-A3C5-B313D4647908}" type="presOf" srcId="{E4CFCF5D-2D38-4DB0-AD79-93B912C1B3AA}" destId="{06A47068-BE66-47AD-A9F3-022F18DD789A}" srcOrd="0" destOrd="2" presId="urn:microsoft.com/office/officeart/2005/8/layout/vList2"/>
    <dgm:cxn modelId="{E23B1107-6BFC-4053-B8C7-5B5E807818D2}" type="presOf" srcId="{DBB2AF8D-0837-4F82-A433-E117593C27F1}" destId="{06A47068-BE66-47AD-A9F3-022F18DD789A}" srcOrd="0" destOrd="1" presId="urn:microsoft.com/office/officeart/2005/8/layout/vList2"/>
    <dgm:cxn modelId="{E5BAEE10-A690-4CA2-8F9F-0A670EE062B4}" srcId="{9DFF7C2C-78B6-43AC-9EED-880C60287890}" destId="{DBB2AF8D-0837-4F82-A433-E117593C27F1}" srcOrd="1" destOrd="0" parTransId="{D6A4DB61-64E0-40F7-9BF0-9975E5024762}" sibTransId="{88CD26FE-BFA7-42D2-9214-B2CC2C078115}"/>
    <dgm:cxn modelId="{489FB327-E191-47B6-8163-51FC10B51FE3}" srcId="{1CF70452-20C0-4434-832B-19F3C7E7B6FC}" destId="{477A5E8B-76F2-438D-A637-7A1BE710427B}" srcOrd="0" destOrd="0" parTransId="{D06E6DB1-397E-4BED-9B2D-AC4185FB17AC}" sibTransId="{1AA166D4-EB9A-4E7A-ADDA-D61FF85B3B16}"/>
    <dgm:cxn modelId="{09535C81-68F6-4CEF-BB5F-37C1A035D881}" type="presOf" srcId="{935B0D46-D441-4376-8511-C5FA1A5F96DB}" destId="{88E37773-004D-4AB1-8738-94D98BF9401E}" srcOrd="0" destOrd="0" presId="urn:microsoft.com/office/officeart/2005/8/layout/vList2"/>
    <dgm:cxn modelId="{50F20295-7BFF-4CE6-9DB8-4C4216EEBD9C}" srcId="{C130CB4A-B948-43F1-8847-8EDEFE03DC38}" destId="{935B0D46-D441-4376-8511-C5FA1A5F96DB}" srcOrd="0" destOrd="0" parTransId="{A14C6220-9755-4C2B-89E2-40A84188F17B}" sibTransId="{4A4708E1-4FD4-4366-AB45-56BCBCBE3633}"/>
    <dgm:cxn modelId="{39A78758-9767-4675-A88D-5C81EF7D4F7D}" type="presOf" srcId="{653C87CB-4F53-4492-BB12-38FD076CB58A}" destId="{06A47068-BE66-47AD-A9F3-022F18DD789A}" srcOrd="0" destOrd="3" presId="urn:microsoft.com/office/officeart/2005/8/layout/vList2"/>
    <dgm:cxn modelId="{5F25F9E8-53C2-4DBF-A599-127C5757B145}" type="presOf" srcId="{1CF70452-20C0-4434-832B-19F3C7E7B6FC}" destId="{09DFA2D7-CF79-4AF6-989D-99CAA3250ACD}" srcOrd="0" destOrd="0" presId="urn:microsoft.com/office/officeart/2005/8/layout/vList2"/>
    <dgm:cxn modelId="{86CBB03B-CB64-4AA1-80B3-4D89221654FA}" type="presOf" srcId="{477A5E8B-76F2-438D-A637-7A1BE710427B}" destId="{470AE765-94EE-4D23-8AE1-9F72F2D021F0}" srcOrd="0" destOrd="0" presId="urn:microsoft.com/office/officeart/2005/8/layout/vList2"/>
    <dgm:cxn modelId="{2E1A0F4A-0068-4E6E-9E25-424092A0BB25}" type="presOf" srcId="{95ED76C0-19F3-45C7-BB5E-D70611290663}" destId="{06A47068-BE66-47AD-A9F3-022F18DD789A}" srcOrd="0" destOrd="4" presId="urn:microsoft.com/office/officeart/2005/8/layout/vList2"/>
    <dgm:cxn modelId="{34781C54-3D3B-4986-ADC2-FCFE782AA0E2}" srcId="{9DFF7C2C-78B6-43AC-9EED-880C60287890}" destId="{653C87CB-4F53-4492-BB12-38FD076CB58A}" srcOrd="3" destOrd="0" parTransId="{971B9AFD-F0BB-4EA3-8EF3-C6CA4C86AD4F}" sibTransId="{B6ABF0B5-D0C5-4E3E-998F-1D89DDF5254E}"/>
    <dgm:cxn modelId="{A8447C86-E24D-4B7E-B02E-924198B4B715}" type="presOf" srcId="{9DFF7C2C-78B6-43AC-9EED-880C60287890}" destId="{2C08D68C-1996-4EB5-9E87-6569E92BE709}" srcOrd="0" destOrd="0" presId="urn:microsoft.com/office/officeart/2005/8/layout/vList2"/>
    <dgm:cxn modelId="{F5F35DF5-7B92-46E2-BFA2-E95DAB86E9C5}" srcId="{C45E7DEA-E9B1-491B-8DDD-3C256D76348C}" destId="{9DFF7C2C-78B6-43AC-9EED-880C60287890}" srcOrd="2" destOrd="0" parTransId="{7013CC5B-2A56-4870-B362-19DCCE037EA5}" sibTransId="{A4D273F2-3E67-48A6-BCB5-CC3BACE11403}"/>
    <dgm:cxn modelId="{F4082628-0FE0-4CBE-970B-6A09B31912C6}" srcId="{9DFF7C2C-78B6-43AC-9EED-880C60287890}" destId="{95ED76C0-19F3-45C7-BB5E-D70611290663}" srcOrd="4" destOrd="0" parTransId="{5F31E931-6A5D-4055-9D40-F9FED9FCA719}" sibTransId="{4BF5DAA4-7F52-46B6-BAB5-4A138AFC9199}"/>
    <dgm:cxn modelId="{6F7FE534-2633-477F-BE6B-16F6C4B25375}" type="presParOf" srcId="{435BF936-920B-49C6-BE91-B883B09F5A47}" destId="{E0764984-6587-4D67-9D2E-E69FA787FACD}" srcOrd="0" destOrd="0" presId="urn:microsoft.com/office/officeart/2005/8/layout/vList2"/>
    <dgm:cxn modelId="{977F3E0C-FC01-49AE-8845-D442525AD394}" type="presParOf" srcId="{435BF936-920B-49C6-BE91-B883B09F5A47}" destId="{88E37773-004D-4AB1-8738-94D98BF9401E}" srcOrd="1" destOrd="0" presId="urn:microsoft.com/office/officeart/2005/8/layout/vList2"/>
    <dgm:cxn modelId="{44C4858A-FCFE-44BA-90A5-D75F10CAB939}" type="presParOf" srcId="{435BF936-920B-49C6-BE91-B883B09F5A47}" destId="{09DFA2D7-CF79-4AF6-989D-99CAA3250ACD}" srcOrd="2" destOrd="0" presId="urn:microsoft.com/office/officeart/2005/8/layout/vList2"/>
    <dgm:cxn modelId="{08AE3069-3E77-4470-979A-AC5B800CE6A5}" type="presParOf" srcId="{435BF936-920B-49C6-BE91-B883B09F5A47}" destId="{470AE765-94EE-4D23-8AE1-9F72F2D021F0}" srcOrd="3" destOrd="0" presId="urn:microsoft.com/office/officeart/2005/8/layout/vList2"/>
    <dgm:cxn modelId="{5ADD402B-D8CC-4508-8373-3A6DABD56033}" type="presParOf" srcId="{435BF936-920B-49C6-BE91-B883B09F5A47}" destId="{2C08D68C-1996-4EB5-9E87-6569E92BE709}" srcOrd="4" destOrd="0" presId="urn:microsoft.com/office/officeart/2005/8/layout/vList2"/>
    <dgm:cxn modelId="{AE8EE8E2-DAB8-4241-BEDB-2BE4F6C8CEF2}" type="presParOf" srcId="{435BF936-920B-49C6-BE91-B883B09F5A47}" destId="{06A47068-BE66-47AD-A9F3-022F18DD789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B9A1C6B-8984-44C9-95BF-8B71A2127E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86431B3-0FD4-4241-87F6-51F31C468C04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62DBF9E-FD9E-4549-9ABF-B20E672BBB0C}" type="parTrans" cxnId="{D4761286-9835-483B-B824-1BA486C674A1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64394EAB-000F-42BF-A902-3F76E204300A}" type="sibTrans" cxnId="{D4761286-9835-483B-B824-1BA486C674A1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EF3040A1-B816-4033-97D3-AB42F4764E92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行銷管理知識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6A3E4B50-EC78-434C-AB8C-23DBED006AB1}" type="parTrans" cxnId="{91B8FB43-0395-4B31-BAB6-A885FD6CCA71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8819E5CC-3BC6-4FCD-B9A2-B55D4CA3658B}" type="sibTrans" cxnId="{91B8FB43-0395-4B31-BAB6-A885FD6CCA71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CD37EAAC-DF59-4F66-92EB-02B171A5CA9A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FD69967B-977B-4D85-8A6A-06FA3E9F1927}" type="parTrans" cxnId="{4022AF2E-A7B3-4525-9726-1D78D7CBBA17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F4D76734-8570-4588-8121-A60BE3F55D69}" type="sibTrans" cxnId="{4022AF2E-A7B3-4525-9726-1D78D7CBBA17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B44ECD09-1F15-46A3-BB88-5F936B9684E6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醫管人員對服務對價關係不明確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388B2FD8-3525-4A11-9E9F-ADDB8F50EC6C}" type="parTrans" cxnId="{27883DE1-4DA3-40DA-9117-41281C3C6054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D88AE3EF-3283-45F5-B5AC-23DE970EDE5E}" type="sibTrans" cxnId="{27883DE1-4DA3-40DA-9117-41281C3C6054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9E4791CE-7117-4E96-939B-043A7800A912}">
      <dgm:prSet custT="1"/>
      <dgm:spPr/>
      <dgm:t>
        <a:bodyPr/>
        <a:lstStyle/>
        <a:p>
          <a:pPr rtl="0"/>
          <a:r>
            <a:rPr lang="zh-TW" altLang="en-US" sz="1800" dirty="0" smtClean="0">
              <a:latin typeface="標楷體" pitchFamily="65" charset="-120"/>
              <a:ea typeface="標楷體" pitchFamily="65" charset="-120"/>
            </a:rPr>
            <a:t>合約簽訂集中在部分的專業經理人</a:t>
          </a:r>
          <a:endParaRPr lang="zh-TW" altLang="en-US" sz="1800" dirty="0">
            <a:latin typeface="標楷體" pitchFamily="65" charset="-120"/>
            <a:ea typeface="標楷體" pitchFamily="65" charset="-120"/>
          </a:endParaRPr>
        </a:p>
      </dgm:t>
    </dgm:pt>
    <dgm:pt modelId="{E175E8C4-CDEA-4EA6-85A8-CF3A07A2E8A0}" type="parTrans" cxnId="{F65D94D1-287D-4BE7-BAFD-DA5C39B2F558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49B50C98-2E0A-4FBE-859E-AC4C3F8D3B83}" type="sibTrans" cxnId="{F65D94D1-287D-4BE7-BAFD-DA5C39B2F558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799BECC6-2C73-4A7A-901E-04F005FB8799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02F1965-F323-48F0-B9A1-FA61AD07A22C}" type="parTrans" cxnId="{8BE1B35F-3A18-4E30-A4AF-70CE468E34C6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81B5C23F-4084-406A-B6B8-EE0D70BBD323}" type="sibTrans" cxnId="{8BE1B35F-3A18-4E30-A4AF-70CE468E34C6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2736E645-AD49-433A-A46E-87C45A46FA7A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標準化服務內容制定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888B8970-3472-40E8-B53B-062356D2F12A}" type="parTrans" cxnId="{010706FB-1F08-43C2-855E-7718D4464A09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98C3F59F-6343-4885-991A-D889F9174208}" type="sibTrans" cxnId="{010706FB-1F08-43C2-855E-7718D4464A09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362B22EA-E65F-47C8-9D67-31D3084D6F8A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培訓醫管人員溝通談判技巧。    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E7F32ED1-1632-46A7-9CBD-BEC8EDB6736B}" type="parTrans" cxnId="{A806D1A5-B4AD-4F2A-8C41-336BF3D152AB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67876299-3BC0-4623-A635-B9763FF1DA41}" type="sibTrans" cxnId="{A806D1A5-B4AD-4F2A-8C41-336BF3D152AB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8908EF93-65D7-4D46-B1CA-197EB2C87CE3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客戶關係管理。    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0ADBEBAE-EC19-4F7D-9D29-B8D69E1CFDBC}" type="parTrans" cxnId="{8B2ADF87-3F08-477A-AB3C-0D0ECF948342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383E5974-2FC0-4ACF-88AE-1AF9D0E76A71}" type="sibTrans" cxnId="{8B2ADF87-3F08-477A-AB3C-0D0ECF948342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BFCC0233-CE43-4A2B-AC1C-C3E02B6401E9}">
      <dgm:prSet custT="1"/>
      <dgm:spPr/>
      <dgm:t>
        <a:bodyPr/>
        <a:lstStyle/>
        <a:p>
          <a:pPr rtl="0"/>
          <a:r>
            <a:rPr lang="zh-TW" sz="1800" dirty="0" smtClean="0">
              <a:latin typeface="標楷體" pitchFamily="65" charset="-120"/>
              <a:ea typeface="標楷體" pitchFamily="65" charset="-120"/>
            </a:rPr>
            <a:t>新品推廣</a:t>
          </a:r>
          <a:endParaRPr lang="zh-TW" sz="1800" dirty="0">
            <a:latin typeface="標楷體" pitchFamily="65" charset="-120"/>
            <a:ea typeface="標楷體" pitchFamily="65" charset="-120"/>
          </a:endParaRPr>
        </a:p>
      </dgm:t>
    </dgm:pt>
    <dgm:pt modelId="{98CE09D6-99BA-4050-B6F4-8262EA3C0DA4}" type="parTrans" cxnId="{088A4009-F6E7-48AC-8A5E-9679FF24FEE3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AA46C6BA-90AD-448D-A621-304E8A9A9124}" type="sibTrans" cxnId="{088A4009-F6E7-48AC-8A5E-9679FF24FEE3}">
      <dgm:prSet/>
      <dgm:spPr/>
      <dgm:t>
        <a:bodyPr/>
        <a:lstStyle/>
        <a:p>
          <a:endParaRPr lang="zh-TW" altLang="en-US" sz="1800">
            <a:latin typeface="標楷體" pitchFamily="65" charset="-120"/>
            <a:ea typeface="標楷體" pitchFamily="65" charset="-120"/>
          </a:endParaRPr>
        </a:p>
      </dgm:t>
    </dgm:pt>
    <dgm:pt modelId="{2E396FFC-73B2-42FC-8DA0-59D408C01D36}" type="pres">
      <dgm:prSet presAssocID="{DB9A1C6B-8984-44C9-95BF-8B71A2127E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8EA9BE7-86D2-4D4F-9E99-AE35C07F4BD8}" type="pres">
      <dgm:prSet presAssocID="{086431B3-0FD4-4241-87F6-51F31C468C04}" presName="parentText" presStyleLbl="node1" presStyleIdx="0" presStyleCnt="3" custScaleY="3712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981EEB-AB6F-4E8C-A2F1-7F3373F3190F}" type="pres">
      <dgm:prSet presAssocID="{086431B3-0FD4-4241-87F6-51F31C468C0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165FE6-B085-4F4D-AF5F-8BDE26F9F498}" type="pres">
      <dgm:prSet presAssocID="{CD37EAAC-DF59-4F66-92EB-02B171A5CA9A}" presName="parentText" presStyleLbl="node1" presStyleIdx="1" presStyleCnt="3" custScaleY="39565" custLinFactNeighborY="-6754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F83FD5-48F6-46AD-BE74-50CAF4691272}" type="pres">
      <dgm:prSet presAssocID="{CD37EAAC-DF59-4F66-92EB-02B171A5CA9A}" presName="childText" presStyleLbl="revTx" presStyleIdx="1" presStyleCnt="3" custLinFactNeighborY="-597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E6EE8B-9B0C-4FF3-906E-D033FCBB19EE}" type="pres">
      <dgm:prSet presAssocID="{799BECC6-2C73-4A7A-901E-04F005FB8799}" presName="parentText" presStyleLbl="node1" presStyleIdx="2" presStyleCnt="3" custScaleY="40065" custLinFactNeighborY="-7669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BFD157-D1AF-407D-B217-85D1CEB99975}" type="pres">
      <dgm:prSet presAssocID="{799BECC6-2C73-4A7A-901E-04F005FB8799}" presName="childText" presStyleLbl="revTx" presStyleIdx="2" presStyleCnt="3" custLinFactNeighborY="-848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E1B35F-3A18-4E30-A4AF-70CE468E34C6}" srcId="{DB9A1C6B-8984-44C9-95BF-8B71A2127EC7}" destId="{799BECC6-2C73-4A7A-901E-04F005FB8799}" srcOrd="2" destOrd="0" parTransId="{202F1965-F323-48F0-B9A1-FA61AD07A22C}" sibTransId="{81B5C23F-4084-406A-B6B8-EE0D70BBD323}"/>
    <dgm:cxn modelId="{F65D94D1-287D-4BE7-BAFD-DA5C39B2F558}" srcId="{CD37EAAC-DF59-4F66-92EB-02B171A5CA9A}" destId="{9E4791CE-7117-4E96-939B-043A7800A912}" srcOrd="1" destOrd="0" parTransId="{E175E8C4-CDEA-4EA6-85A8-CF3A07A2E8A0}" sibTransId="{49B50C98-2E0A-4FBE-859E-AC4C3F8D3B83}"/>
    <dgm:cxn modelId="{010706FB-1F08-43C2-855E-7718D4464A09}" srcId="{799BECC6-2C73-4A7A-901E-04F005FB8799}" destId="{2736E645-AD49-433A-A46E-87C45A46FA7A}" srcOrd="0" destOrd="0" parTransId="{888B8970-3472-40E8-B53B-062356D2F12A}" sibTransId="{98C3F59F-6343-4885-991A-D889F9174208}"/>
    <dgm:cxn modelId="{A806D1A5-B4AD-4F2A-8C41-336BF3D152AB}" srcId="{799BECC6-2C73-4A7A-901E-04F005FB8799}" destId="{362B22EA-E65F-47C8-9D67-31D3084D6F8A}" srcOrd="1" destOrd="0" parTransId="{E7F32ED1-1632-46A7-9CBD-BEC8EDB6736B}" sibTransId="{67876299-3BC0-4623-A635-B9763FF1DA41}"/>
    <dgm:cxn modelId="{D615B373-412E-4351-BA48-D00A5B1F1BAD}" type="presOf" srcId="{9E4791CE-7117-4E96-939B-043A7800A912}" destId="{E2F83FD5-48F6-46AD-BE74-50CAF4691272}" srcOrd="0" destOrd="1" presId="urn:microsoft.com/office/officeart/2005/8/layout/vList2"/>
    <dgm:cxn modelId="{D4761286-9835-483B-B824-1BA486C674A1}" srcId="{DB9A1C6B-8984-44C9-95BF-8B71A2127EC7}" destId="{086431B3-0FD4-4241-87F6-51F31C468C04}" srcOrd="0" destOrd="0" parTransId="{A62DBF9E-FD9E-4549-9ABF-B20E672BBB0C}" sibTransId="{64394EAB-000F-42BF-A902-3F76E204300A}"/>
    <dgm:cxn modelId="{91B8FB43-0395-4B31-BAB6-A885FD6CCA71}" srcId="{086431B3-0FD4-4241-87F6-51F31C468C04}" destId="{EF3040A1-B816-4033-97D3-AB42F4764E92}" srcOrd="0" destOrd="0" parTransId="{6A3E4B50-EC78-434C-AB8C-23DBED006AB1}" sibTransId="{8819E5CC-3BC6-4FCD-B9A2-B55D4CA3658B}"/>
    <dgm:cxn modelId="{27883DE1-4DA3-40DA-9117-41281C3C6054}" srcId="{CD37EAAC-DF59-4F66-92EB-02B171A5CA9A}" destId="{B44ECD09-1F15-46A3-BB88-5F936B9684E6}" srcOrd="0" destOrd="0" parTransId="{388B2FD8-3525-4A11-9E9F-ADDB8F50EC6C}" sibTransId="{D88AE3EF-3283-45F5-B5AC-23DE970EDE5E}"/>
    <dgm:cxn modelId="{8B2ADF87-3F08-477A-AB3C-0D0ECF948342}" srcId="{799BECC6-2C73-4A7A-901E-04F005FB8799}" destId="{8908EF93-65D7-4D46-B1CA-197EB2C87CE3}" srcOrd="2" destOrd="0" parTransId="{0ADBEBAE-EC19-4F7D-9D29-B8D69E1CFDBC}" sibTransId="{383E5974-2FC0-4ACF-88AE-1AF9D0E76A71}"/>
    <dgm:cxn modelId="{32E3F37B-4390-46B4-B685-BABD77F0A5D4}" type="presOf" srcId="{DB9A1C6B-8984-44C9-95BF-8B71A2127EC7}" destId="{2E396FFC-73B2-42FC-8DA0-59D408C01D36}" srcOrd="0" destOrd="0" presId="urn:microsoft.com/office/officeart/2005/8/layout/vList2"/>
    <dgm:cxn modelId="{2145A64A-1F25-4C4A-9B53-BC817ECAA597}" type="presOf" srcId="{799BECC6-2C73-4A7A-901E-04F005FB8799}" destId="{90E6EE8B-9B0C-4FF3-906E-D033FCBB19EE}" srcOrd="0" destOrd="0" presId="urn:microsoft.com/office/officeart/2005/8/layout/vList2"/>
    <dgm:cxn modelId="{4A10F78A-EE75-4D9E-BA75-D7B7B63C6E28}" type="presOf" srcId="{362B22EA-E65F-47C8-9D67-31D3084D6F8A}" destId="{F6BFD157-D1AF-407D-B217-85D1CEB99975}" srcOrd="0" destOrd="1" presId="urn:microsoft.com/office/officeart/2005/8/layout/vList2"/>
    <dgm:cxn modelId="{088A4009-F6E7-48AC-8A5E-9679FF24FEE3}" srcId="{799BECC6-2C73-4A7A-901E-04F005FB8799}" destId="{BFCC0233-CE43-4A2B-AC1C-C3E02B6401E9}" srcOrd="3" destOrd="0" parTransId="{98CE09D6-99BA-4050-B6F4-8262EA3C0DA4}" sibTransId="{AA46C6BA-90AD-448D-A621-304E8A9A9124}"/>
    <dgm:cxn modelId="{4AEE8B0B-685C-45CD-8475-FE6345966DC2}" type="presOf" srcId="{2736E645-AD49-433A-A46E-87C45A46FA7A}" destId="{F6BFD157-D1AF-407D-B217-85D1CEB99975}" srcOrd="0" destOrd="0" presId="urn:microsoft.com/office/officeart/2005/8/layout/vList2"/>
    <dgm:cxn modelId="{F7BFDE31-7F8D-491D-92A9-55CBD3E5A6E4}" type="presOf" srcId="{086431B3-0FD4-4241-87F6-51F31C468C04}" destId="{18EA9BE7-86D2-4D4F-9E99-AE35C07F4BD8}" srcOrd="0" destOrd="0" presId="urn:microsoft.com/office/officeart/2005/8/layout/vList2"/>
    <dgm:cxn modelId="{357AA4B5-BCDE-4901-BC4A-33248A804318}" type="presOf" srcId="{B44ECD09-1F15-46A3-BB88-5F936B9684E6}" destId="{E2F83FD5-48F6-46AD-BE74-50CAF4691272}" srcOrd="0" destOrd="0" presId="urn:microsoft.com/office/officeart/2005/8/layout/vList2"/>
    <dgm:cxn modelId="{4022AF2E-A7B3-4525-9726-1D78D7CBBA17}" srcId="{DB9A1C6B-8984-44C9-95BF-8B71A2127EC7}" destId="{CD37EAAC-DF59-4F66-92EB-02B171A5CA9A}" srcOrd="1" destOrd="0" parTransId="{FD69967B-977B-4D85-8A6A-06FA3E9F1927}" sibTransId="{F4D76734-8570-4588-8121-A60BE3F55D69}"/>
    <dgm:cxn modelId="{5CBFC5A1-676B-4B8F-9994-36F02F7173C8}" type="presOf" srcId="{CD37EAAC-DF59-4F66-92EB-02B171A5CA9A}" destId="{C7165FE6-B085-4F4D-AF5F-8BDE26F9F498}" srcOrd="0" destOrd="0" presId="urn:microsoft.com/office/officeart/2005/8/layout/vList2"/>
    <dgm:cxn modelId="{6BC84C6E-7483-40D1-9317-07C5FBFABFF8}" type="presOf" srcId="{BFCC0233-CE43-4A2B-AC1C-C3E02B6401E9}" destId="{F6BFD157-D1AF-407D-B217-85D1CEB99975}" srcOrd="0" destOrd="3" presId="urn:microsoft.com/office/officeart/2005/8/layout/vList2"/>
    <dgm:cxn modelId="{8D46A23F-25E9-499B-924F-C00545E94AF8}" type="presOf" srcId="{8908EF93-65D7-4D46-B1CA-197EB2C87CE3}" destId="{F6BFD157-D1AF-407D-B217-85D1CEB99975}" srcOrd="0" destOrd="2" presId="urn:microsoft.com/office/officeart/2005/8/layout/vList2"/>
    <dgm:cxn modelId="{136B7CB2-7834-43B5-8E10-61BD9E56F857}" type="presOf" srcId="{EF3040A1-B816-4033-97D3-AB42F4764E92}" destId="{15981EEB-AB6F-4E8C-A2F1-7F3373F3190F}" srcOrd="0" destOrd="0" presId="urn:microsoft.com/office/officeart/2005/8/layout/vList2"/>
    <dgm:cxn modelId="{A9C3624E-3E74-42BB-ADA0-7D86F03C802A}" type="presParOf" srcId="{2E396FFC-73B2-42FC-8DA0-59D408C01D36}" destId="{18EA9BE7-86D2-4D4F-9E99-AE35C07F4BD8}" srcOrd="0" destOrd="0" presId="urn:microsoft.com/office/officeart/2005/8/layout/vList2"/>
    <dgm:cxn modelId="{3613FF3E-161F-42C8-8AB2-447FCD5CC1D3}" type="presParOf" srcId="{2E396FFC-73B2-42FC-8DA0-59D408C01D36}" destId="{15981EEB-AB6F-4E8C-A2F1-7F3373F3190F}" srcOrd="1" destOrd="0" presId="urn:microsoft.com/office/officeart/2005/8/layout/vList2"/>
    <dgm:cxn modelId="{75718DA3-0D19-4A00-833F-039440391C71}" type="presParOf" srcId="{2E396FFC-73B2-42FC-8DA0-59D408C01D36}" destId="{C7165FE6-B085-4F4D-AF5F-8BDE26F9F498}" srcOrd="2" destOrd="0" presId="urn:microsoft.com/office/officeart/2005/8/layout/vList2"/>
    <dgm:cxn modelId="{CA22692B-A908-495C-A95D-B966F1368536}" type="presParOf" srcId="{2E396FFC-73B2-42FC-8DA0-59D408C01D36}" destId="{E2F83FD5-48F6-46AD-BE74-50CAF4691272}" srcOrd="3" destOrd="0" presId="urn:microsoft.com/office/officeart/2005/8/layout/vList2"/>
    <dgm:cxn modelId="{86182F65-446C-4140-8734-D3C82A624DE8}" type="presParOf" srcId="{2E396FFC-73B2-42FC-8DA0-59D408C01D36}" destId="{90E6EE8B-9B0C-4FF3-906E-D033FCBB19EE}" srcOrd="4" destOrd="0" presId="urn:microsoft.com/office/officeart/2005/8/layout/vList2"/>
    <dgm:cxn modelId="{6839D756-E2A2-4FBF-BE14-9A218FA1E8A7}" type="presParOf" srcId="{2E396FFC-73B2-42FC-8DA0-59D408C01D36}" destId="{F6BFD157-D1AF-407D-B217-85D1CEB9997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B9FAD35-37DF-4E8C-9D27-F7578202FEC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2C83F45-3DEF-4D51-9E5C-E083E9AEF951}">
      <dgm:prSet custT="1"/>
      <dgm:spPr/>
      <dgm:t>
        <a:bodyPr/>
        <a:lstStyle/>
        <a:p>
          <a:pPr rtl="0"/>
          <a:r>
            <a:rPr kumimoji="1" lang="zh-TW" altLang="en-US" sz="1800" b="0" i="0" baseline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提高營業收入</a:t>
          </a:r>
          <a:endParaRPr kumimoji="1" lang="zh-TW" altLang="en-US" sz="1800" b="0" i="0" baseline="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AF4785B-91CF-464D-9C83-772E3EF6EDAD}" type="parTrans" cxnId="{4D82734D-B2C3-43E5-A88B-E8D36F4A7D6C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E7BA78D-403F-4665-A2BB-D30BF7B08716}" type="sibTrans" cxnId="{4D82734D-B2C3-43E5-A88B-E8D36F4A7D6C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E0F0F12-30DC-47D1-8DF0-AC813B4997E9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提高客戶滿意度</a:t>
          </a:r>
          <a:endParaRPr kumimoji="1" lang="zh-TW" altLang="en-US" sz="1800" b="0" i="0" baseline="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7E9E0574-E9D7-4AB7-B5BC-AB7922795ECB}" type="parTrans" cxnId="{67E9455F-492A-46BE-89BD-336D27B67414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E7A43351-61A9-40E2-8F30-15AA837BD3DC}" type="sibTrans" cxnId="{67E9455F-492A-46BE-89BD-336D27B67414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F23B56D4-3577-48CF-A6AA-9BF26F354A3E}">
      <dgm:prSet custT="1"/>
      <dgm:spPr/>
      <dgm:t>
        <a:bodyPr/>
        <a:lstStyle/>
        <a:p>
          <a:pPr rtl="0"/>
          <a:r>
            <a: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提高醫管部門專業度</a:t>
          </a:r>
          <a:endParaRPr kumimoji="1" lang="zh-TW" altLang="en-US" sz="1800" b="0" i="0" baseline="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EBAABA1B-3943-4506-8F22-D9580FC2DE69}" type="parTrans" cxnId="{1E544068-3336-4CA6-B8AC-8BC75B80B8E4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2C4B4977-6C96-42CF-84CC-146316C42853}" type="sibTrans" cxnId="{1E544068-3336-4CA6-B8AC-8BC75B80B8E4}">
      <dgm:prSet/>
      <dgm:spPr/>
      <dgm:t>
        <a:bodyPr/>
        <a:lstStyle/>
        <a:p>
          <a:endParaRPr lang="zh-TW" altLang="en-US" sz="180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gm:t>
    </dgm:pt>
    <dgm:pt modelId="{93346341-C107-48B0-825B-2EA9CADBBAB7}" type="pres">
      <dgm:prSet presAssocID="{CB9FAD35-37DF-4E8C-9D27-F7578202FEC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8ED28DA-EC95-4CFA-A71B-A7FC4D6EDD2C}" type="pres">
      <dgm:prSet presAssocID="{CB9FAD35-37DF-4E8C-9D27-F7578202FEC9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D96FA42E-F5F2-46CE-8CF8-47B5AF9790F2}" type="pres">
      <dgm:prSet presAssocID="{CB9FAD35-37DF-4E8C-9D27-F7578202FEC9}" presName="dummy1a" presStyleCnt="0"/>
      <dgm:spPr/>
    </dgm:pt>
    <dgm:pt modelId="{FE87371E-9BC7-421B-B1A3-8D68AC9B86C6}" type="pres">
      <dgm:prSet presAssocID="{CB9FAD35-37DF-4E8C-9D27-F7578202FEC9}" presName="dummy1b" presStyleCnt="0"/>
      <dgm:spPr/>
    </dgm:pt>
    <dgm:pt modelId="{E5B65741-4089-4478-A930-A3BCD4196F4B}" type="pres">
      <dgm:prSet presAssocID="{CB9FAD35-37DF-4E8C-9D27-F7578202FEC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3E6B8F-0C0F-4617-8036-64E19A557708}" type="pres">
      <dgm:prSet presAssocID="{CB9FAD35-37DF-4E8C-9D27-F7578202FEC9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20A40A89-79DB-4260-B517-DD6B0036C6B2}" type="pres">
      <dgm:prSet presAssocID="{CB9FAD35-37DF-4E8C-9D27-F7578202FEC9}" presName="dummy2a" presStyleCnt="0"/>
      <dgm:spPr/>
    </dgm:pt>
    <dgm:pt modelId="{8D513EFC-878A-42E9-829C-42E265037F73}" type="pres">
      <dgm:prSet presAssocID="{CB9FAD35-37DF-4E8C-9D27-F7578202FEC9}" presName="dummy2b" presStyleCnt="0"/>
      <dgm:spPr/>
    </dgm:pt>
    <dgm:pt modelId="{D5FA6C0A-AF3D-4038-B91F-D743DC0BEBBB}" type="pres">
      <dgm:prSet presAssocID="{CB9FAD35-37DF-4E8C-9D27-F7578202FEC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DAFB44-7E5D-43BC-9A5B-98BF3C2E8D6E}" type="pres">
      <dgm:prSet presAssocID="{CB9FAD35-37DF-4E8C-9D27-F7578202FEC9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A5656795-EBDF-46FF-B23D-9FBA2F1BD7DB}" type="pres">
      <dgm:prSet presAssocID="{CB9FAD35-37DF-4E8C-9D27-F7578202FEC9}" presName="dummy3a" presStyleCnt="0"/>
      <dgm:spPr/>
    </dgm:pt>
    <dgm:pt modelId="{5FC31E8F-18C1-4838-A2A6-716142FFF42A}" type="pres">
      <dgm:prSet presAssocID="{CB9FAD35-37DF-4E8C-9D27-F7578202FEC9}" presName="dummy3b" presStyleCnt="0"/>
      <dgm:spPr/>
    </dgm:pt>
    <dgm:pt modelId="{FC0B5CA5-2949-4D39-BC6A-FF42366B5E6F}" type="pres">
      <dgm:prSet presAssocID="{CB9FAD35-37DF-4E8C-9D27-F7578202FEC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2B1F48-A62D-4D7F-94B9-592F197A2592}" type="pres">
      <dgm:prSet presAssocID="{FE7BA78D-403F-4665-A2BB-D30BF7B08716}" presName="arrowWedge1" presStyleLbl="fgSibTrans2D1" presStyleIdx="0" presStyleCnt="3"/>
      <dgm:spPr/>
      <dgm:t>
        <a:bodyPr/>
        <a:lstStyle/>
        <a:p>
          <a:endParaRPr lang="zh-TW" altLang="en-US"/>
        </a:p>
      </dgm:t>
    </dgm:pt>
    <dgm:pt modelId="{57046D14-A399-4182-8472-0478B3707136}" type="pres">
      <dgm:prSet presAssocID="{E7A43351-61A9-40E2-8F30-15AA837BD3DC}" presName="arrowWedge2" presStyleLbl="fgSibTrans2D1" presStyleIdx="1" presStyleCnt="3"/>
      <dgm:spPr/>
      <dgm:t>
        <a:bodyPr/>
        <a:lstStyle/>
        <a:p>
          <a:endParaRPr lang="zh-TW" altLang="en-US"/>
        </a:p>
      </dgm:t>
    </dgm:pt>
    <dgm:pt modelId="{B745D646-DAC8-4543-80A7-C7FDDD1E50BF}" type="pres">
      <dgm:prSet presAssocID="{2C4B4977-6C96-42CF-84CC-146316C42853}" presName="arrowWedge3" presStyleLbl="fg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AF97EEDA-8DEA-4248-88C2-2EEA3E09D2C7}" type="presOf" srcId="{92C83F45-3DEF-4D51-9E5C-E083E9AEF951}" destId="{28ED28DA-EC95-4CFA-A71B-A7FC4D6EDD2C}" srcOrd="0" destOrd="0" presId="urn:microsoft.com/office/officeart/2005/8/layout/cycle8"/>
    <dgm:cxn modelId="{9FD50749-53C9-4B55-B6F1-467C9A92E01E}" type="presOf" srcId="{F23B56D4-3577-48CF-A6AA-9BF26F354A3E}" destId="{23DAFB44-7E5D-43BC-9A5B-98BF3C2E8D6E}" srcOrd="0" destOrd="0" presId="urn:microsoft.com/office/officeart/2005/8/layout/cycle8"/>
    <dgm:cxn modelId="{629B5F5D-B891-4104-B6AB-84E7EEB18D00}" type="presOf" srcId="{FE0F0F12-30DC-47D1-8DF0-AC813B4997E9}" destId="{D5FA6C0A-AF3D-4038-B91F-D743DC0BEBBB}" srcOrd="1" destOrd="0" presId="urn:microsoft.com/office/officeart/2005/8/layout/cycle8"/>
    <dgm:cxn modelId="{67E9455F-492A-46BE-89BD-336D27B67414}" srcId="{CB9FAD35-37DF-4E8C-9D27-F7578202FEC9}" destId="{FE0F0F12-30DC-47D1-8DF0-AC813B4997E9}" srcOrd="1" destOrd="0" parTransId="{7E9E0574-E9D7-4AB7-B5BC-AB7922795ECB}" sibTransId="{E7A43351-61A9-40E2-8F30-15AA837BD3DC}"/>
    <dgm:cxn modelId="{EFCBE2FD-4633-413D-91A5-EE6C75E37B53}" type="presOf" srcId="{FE0F0F12-30DC-47D1-8DF0-AC813B4997E9}" destId="{B03E6B8F-0C0F-4617-8036-64E19A557708}" srcOrd="0" destOrd="0" presId="urn:microsoft.com/office/officeart/2005/8/layout/cycle8"/>
    <dgm:cxn modelId="{4D82734D-B2C3-43E5-A88B-E8D36F4A7D6C}" srcId="{CB9FAD35-37DF-4E8C-9D27-F7578202FEC9}" destId="{92C83F45-3DEF-4D51-9E5C-E083E9AEF951}" srcOrd="0" destOrd="0" parTransId="{FAF4785B-91CF-464D-9C83-772E3EF6EDAD}" sibTransId="{FE7BA78D-403F-4665-A2BB-D30BF7B08716}"/>
    <dgm:cxn modelId="{BC4EF39D-DC3B-4546-A428-BA590CBA996D}" type="presOf" srcId="{92C83F45-3DEF-4D51-9E5C-E083E9AEF951}" destId="{E5B65741-4089-4478-A930-A3BCD4196F4B}" srcOrd="1" destOrd="0" presId="urn:microsoft.com/office/officeart/2005/8/layout/cycle8"/>
    <dgm:cxn modelId="{DB269DC0-E70C-4E41-898F-66BAFF3E1554}" type="presOf" srcId="{CB9FAD35-37DF-4E8C-9D27-F7578202FEC9}" destId="{93346341-C107-48B0-825B-2EA9CADBBAB7}" srcOrd="0" destOrd="0" presId="urn:microsoft.com/office/officeart/2005/8/layout/cycle8"/>
    <dgm:cxn modelId="{0DEC55E9-D8E7-4888-A826-8C8C7AC63D05}" type="presOf" srcId="{F23B56D4-3577-48CF-A6AA-9BF26F354A3E}" destId="{FC0B5CA5-2949-4D39-BC6A-FF42366B5E6F}" srcOrd="1" destOrd="0" presId="urn:microsoft.com/office/officeart/2005/8/layout/cycle8"/>
    <dgm:cxn modelId="{1E544068-3336-4CA6-B8AC-8BC75B80B8E4}" srcId="{CB9FAD35-37DF-4E8C-9D27-F7578202FEC9}" destId="{F23B56D4-3577-48CF-A6AA-9BF26F354A3E}" srcOrd="2" destOrd="0" parTransId="{EBAABA1B-3943-4506-8F22-D9580FC2DE69}" sibTransId="{2C4B4977-6C96-42CF-84CC-146316C42853}"/>
    <dgm:cxn modelId="{D5BE8B93-938D-4E8A-98F0-2DFCBC8451AC}" type="presParOf" srcId="{93346341-C107-48B0-825B-2EA9CADBBAB7}" destId="{28ED28DA-EC95-4CFA-A71B-A7FC4D6EDD2C}" srcOrd="0" destOrd="0" presId="urn:microsoft.com/office/officeart/2005/8/layout/cycle8"/>
    <dgm:cxn modelId="{357E97A9-00BC-42BA-8072-21DF6FAE3ECB}" type="presParOf" srcId="{93346341-C107-48B0-825B-2EA9CADBBAB7}" destId="{D96FA42E-F5F2-46CE-8CF8-47B5AF9790F2}" srcOrd="1" destOrd="0" presId="urn:microsoft.com/office/officeart/2005/8/layout/cycle8"/>
    <dgm:cxn modelId="{10151AFA-B5C5-4ACE-830E-9A5E7341051C}" type="presParOf" srcId="{93346341-C107-48B0-825B-2EA9CADBBAB7}" destId="{FE87371E-9BC7-421B-B1A3-8D68AC9B86C6}" srcOrd="2" destOrd="0" presId="urn:microsoft.com/office/officeart/2005/8/layout/cycle8"/>
    <dgm:cxn modelId="{DF3F7FE6-11E9-4179-9B2C-11CB12B00E39}" type="presParOf" srcId="{93346341-C107-48B0-825B-2EA9CADBBAB7}" destId="{E5B65741-4089-4478-A930-A3BCD4196F4B}" srcOrd="3" destOrd="0" presId="urn:microsoft.com/office/officeart/2005/8/layout/cycle8"/>
    <dgm:cxn modelId="{0E1DE5A9-9066-43BF-BFFA-B76AE7006C68}" type="presParOf" srcId="{93346341-C107-48B0-825B-2EA9CADBBAB7}" destId="{B03E6B8F-0C0F-4617-8036-64E19A557708}" srcOrd="4" destOrd="0" presId="urn:microsoft.com/office/officeart/2005/8/layout/cycle8"/>
    <dgm:cxn modelId="{EF3BEF07-DE29-44FB-A6F6-6FB69E4B2591}" type="presParOf" srcId="{93346341-C107-48B0-825B-2EA9CADBBAB7}" destId="{20A40A89-79DB-4260-B517-DD6B0036C6B2}" srcOrd="5" destOrd="0" presId="urn:microsoft.com/office/officeart/2005/8/layout/cycle8"/>
    <dgm:cxn modelId="{D6AC3175-A9D5-4D8D-8718-0638ECD462A8}" type="presParOf" srcId="{93346341-C107-48B0-825B-2EA9CADBBAB7}" destId="{8D513EFC-878A-42E9-829C-42E265037F73}" srcOrd="6" destOrd="0" presId="urn:microsoft.com/office/officeart/2005/8/layout/cycle8"/>
    <dgm:cxn modelId="{71D6EBC4-B475-4EB2-8523-06AB58792B4C}" type="presParOf" srcId="{93346341-C107-48B0-825B-2EA9CADBBAB7}" destId="{D5FA6C0A-AF3D-4038-B91F-D743DC0BEBBB}" srcOrd="7" destOrd="0" presId="urn:microsoft.com/office/officeart/2005/8/layout/cycle8"/>
    <dgm:cxn modelId="{B73301EA-51D1-4946-B395-460F8DC20A7C}" type="presParOf" srcId="{93346341-C107-48B0-825B-2EA9CADBBAB7}" destId="{23DAFB44-7E5D-43BC-9A5B-98BF3C2E8D6E}" srcOrd="8" destOrd="0" presId="urn:microsoft.com/office/officeart/2005/8/layout/cycle8"/>
    <dgm:cxn modelId="{70659E12-1B59-488E-9667-D52B54739233}" type="presParOf" srcId="{93346341-C107-48B0-825B-2EA9CADBBAB7}" destId="{A5656795-EBDF-46FF-B23D-9FBA2F1BD7DB}" srcOrd="9" destOrd="0" presId="urn:microsoft.com/office/officeart/2005/8/layout/cycle8"/>
    <dgm:cxn modelId="{751847C8-AC05-4625-B3F9-6A036FA326E6}" type="presParOf" srcId="{93346341-C107-48B0-825B-2EA9CADBBAB7}" destId="{5FC31E8F-18C1-4838-A2A6-716142FFF42A}" srcOrd="10" destOrd="0" presId="urn:microsoft.com/office/officeart/2005/8/layout/cycle8"/>
    <dgm:cxn modelId="{E7D8C743-BE8B-4D5A-85EC-CC9CB1FF337F}" type="presParOf" srcId="{93346341-C107-48B0-825B-2EA9CADBBAB7}" destId="{FC0B5CA5-2949-4D39-BC6A-FF42366B5E6F}" srcOrd="11" destOrd="0" presId="urn:microsoft.com/office/officeart/2005/8/layout/cycle8"/>
    <dgm:cxn modelId="{7EF1BCE9-02BC-40C8-9807-BE29EB52AD85}" type="presParOf" srcId="{93346341-C107-48B0-825B-2EA9CADBBAB7}" destId="{392B1F48-A62D-4D7F-94B9-592F197A2592}" srcOrd="12" destOrd="0" presId="urn:microsoft.com/office/officeart/2005/8/layout/cycle8"/>
    <dgm:cxn modelId="{65C96452-C14E-4066-81D9-2742BCC5FF19}" type="presParOf" srcId="{93346341-C107-48B0-825B-2EA9CADBBAB7}" destId="{57046D14-A399-4182-8472-0478B3707136}" srcOrd="13" destOrd="0" presId="urn:microsoft.com/office/officeart/2005/8/layout/cycle8"/>
    <dgm:cxn modelId="{D2474153-DEAD-4CC3-AD80-C37B307DDF7E}" type="presParOf" srcId="{93346341-C107-48B0-825B-2EA9CADBBAB7}" destId="{B745D646-DAC8-4543-80A7-C7FDDD1E50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0E19D6-AB75-4925-85FD-DE614F1D8034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EB4E64A-8A65-498C-B5B4-A3BA383DBDD0}">
      <dgm:prSet custT="1"/>
      <dgm:spPr/>
      <dgm:t>
        <a:bodyPr/>
        <a:lstStyle/>
        <a:p>
          <a:pPr rtl="0"/>
          <a:r>
            <a:rPr lang="en-US" altLang="zh-TW" sz="2400" dirty="0" smtClean="0">
              <a:solidFill>
                <a:srgbClr val="FFFF00"/>
              </a:solidFill>
            </a:rPr>
            <a:t>1</a:t>
          </a:r>
          <a:endParaRPr lang="zh-TW" sz="2400" dirty="0">
            <a:solidFill>
              <a:srgbClr val="FFFF00"/>
            </a:solidFill>
          </a:endParaRPr>
        </a:p>
      </dgm:t>
    </dgm:pt>
    <dgm:pt modelId="{C11C57A0-E448-4B15-AA79-D60A61CA4BF1}" type="parTrans" cxnId="{1B7D6C4B-8723-4427-B1C4-CCA020F5A341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89F611EA-A04A-4CF8-88B0-34DEF07026A0}" type="sibTrans" cxnId="{1B7D6C4B-8723-4427-B1C4-CCA020F5A341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7DB75463-D23D-4C15-9041-ED5F62A6F980}">
      <dgm:prSet custT="1"/>
      <dgm:spPr/>
      <dgm:t>
        <a:bodyPr/>
        <a:lstStyle/>
        <a:p>
          <a:pPr rtl="0"/>
          <a:r>
            <a:rPr lang="en-US" altLang="zh-TW" sz="2400" dirty="0" smtClean="0">
              <a:solidFill>
                <a:srgbClr val="FFFF00"/>
              </a:solidFill>
            </a:rPr>
            <a:t>2</a:t>
          </a:r>
          <a:endParaRPr lang="zh-TW" sz="2400" dirty="0">
            <a:solidFill>
              <a:srgbClr val="FFFF00"/>
            </a:solidFill>
          </a:endParaRPr>
        </a:p>
      </dgm:t>
    </dgm:pt>
    <dgm:pt modelId="{9548161C-D1B9-4526-AFEF-C24E1DC8B5CA}" type="parTrans" cxnId="{7A4645C3-AF78-43B0-BA60-EEE57CDAC6FC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A0255B4A-E3AD-48E4-B4A7-8ADD9CB7B02E}" type="sibTrans" cxnId="{7A4645C3-AF78-43B0-BA60-EEE57CDAC6FC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7626A6A8-4EEA-4688-B261-0705C9D74DE3}">
      <dgm:prSet custT="1"/>
      <dgm:spPr/>
      <dgm:t>
        <a:bodyPr/>
        <a:lstStyle/>
        <a:p>
          <a:pPr rtl="0"/>
          <a:r>
            <a:rPr lang="en-US" altLang="zh-TW" sz="2400" dirty="0" smtClean="0">
              <a:solidFill>
                <a:srgbClr val="FFFF00"/>
              </a:solidFill>
            </a:rPr>
            <a:t>3</a:t>
          </a:r>
          <a:endParaRPr lang="zh-TW" sz="2400" dirty="0">
            <a:solidFill>
              <a:srgbClr val="FFFF00"/>
            </a:solidFill>
          </a:endParaRPr>
        </a:p>
      </dgm:t>
    </dgm:pt>
    <dgm:pt modelId="{B50524FF-4E18-4813-8979-EFB20B320E32}" type="parTrans" cxnId="{089A2560-53C2-4101-B2CB-7426805EB46C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08C1DF3C-977D-49B3-9F0B-5986A1FE45B0}" type="sibTrans" cxnId="{089A2560-53C2-4101-B2CB-7426805EB46C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3FC3711D-BAE7-4463-A2D2-944E3563C729}">
      <dgm:prSet custT="1"/>
      <dgm:spPr/>
      <dgm:t>
        <a:bodyPr/>
        <a:lstStyle/>
        <a:p>
          <a:pPr rtl="0"/>
          <a:r>
            <a:rPr lang="en-US" altLang="zh-TW" sz="2400" dirty="0" smtClean="0">
              <a:solidFill>
                <a:srgbClr val="FFFF00"/>
              </a:solidFill>
            </a:rPr>
            <a:t>4</a:t>
          </a:r>
          <a:endParaRPr lang="zh-TW" sz="2400" dirty="0">
            <a:solidFill>
              <a:srgbClr val="FFFF00"/>
            </a:solidFill>
          </a:endParaRPr>
        </a:p>
      </dgm:t>
    </dgm:pt>
    <dgm:pt modelId="{8B97DD60-E91C-4A98-B767-018883E0A1B1}" type="parTrans" cxnId="{2000409E-2285-453D-A104-7E4DDC4F0138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FF5FB9AF-DBAC-4E5B-A253-B8D5D3DCC37D}" type="sibTrans" cxnId="{2000409E-2285-453D-A104-7E4DDC4F0138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F90AAE14-C294-419E-B1E2-2356FD2E137F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全省</a:t>
          </a:r>
          <a:r>
            <a:rPr lang="en-US" altLang="zh-TW" sz="24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15</a:t>
          </a:r>
          <a:r>
            <a:rPr lang="zh-TW" altLang="en-US" sz="24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個服務單位各自行銷與執行業務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8412C59B-DDD5-4D8D-8798-1FB32E02C62F}" type="parTrans" cxnId="{928ABF72-D454-4D9A-967B-657E3AC1B3D5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1C528C4E-E416-4FB6-997F-3849BBA3650A}" type="sibTrans" cxnId="{928ABF72-D454-4D9A-967B-657E3AC1B3D5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F5460FB3-F7A6-46A8-A89C-D7587BA5F7C4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a typeface="標楷體" pitchFamily="65" charset="-120"/>
            </a:rPr>
            <a:t>除</a:t>
          </a:r>
          <a:r>
            <a:rPr lang="en-US" altLang="zh-TW" sz="2400" b="1" dirty="0" smtClean="0">
              <a:solidFill>
                <a:schemeClr val="tx1"/>
              </a:solidFill>
              <a:ea typeface="標楷體" pitchFamily="65" charset="-120"/>
            </a:rPr>
            <a:t>3</a:t>
          </a:r>
          <a:r>
            <a:rPr lang="zh-TW" altLang="en-US" sz="2400" b="1" dirty="0" smtClean="0">
              <a:solidFill>
                <a:schemeClr val="tx1"/>
              </a:solidFill>
              <a:ea typeface="標楷體" pitchFamily="65" charset="-120"/>
            </a:rPr>
            <a:t>個直營單位行銷策略統一，其他各單位各自運作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84E8EC0B-0D02-44A2-96BD-A649EBC367F7}" type="parTrans" cxnId="{D157AE00-BB99-48C1-8D49-665B3A2D7D73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E090A67D-C8F3-4581-B1EC-C73FDD2DCB93}" type="sibTrans" cxnId="{D157AE00-BB99-48C1-8D49-665B3A2D7D73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AA4B3239-DC1E-45D8-BDF8-72A078978160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a typeface="標楷體" pitchFamily="65" charset="-120"/>
            </a:rPr>
            <a:t>醫管人員專業素養高培養不易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2AFA58CD-9C1F-4DB1-846C-F64930C9AC1F}" type="parTrans" cxnId="{110F9346-A081-44F6-897D-145D45FF77F5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7EFA3646-B168-41D2-8A14-90FA03B49DCC}" type="sibTrans" cxnId="{110F9346-A081-44F6-897D-145D45FF77F5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837C0DAF-5474-4020-BC1D-D37D3A80006F}">
      <dgm:prSet custT="1"/>
      <dgm:spPr/>
      <dgm:t>
        <a:bodyPr/>
        <a:lstStyle/>
        <a:p>
          <a:r>
            <a:rPr lang="zh-TW" altLang="en-US" sz="2400" b="1" dirty="0" smtClean="0">
              <a:solidFill>
                <a:schemeClr val="tx1"/>
              </a:solidFill>
              <a:ea typeface="標楷體" pitchFamily="65" charset="-120"/>
            </a:rPr>
            <a:t>所有醫管服務各自執行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83EA21E0-519D-43C1-8724-DCF32EC1C642}" type="parTrans" cxnId="{0A084EA2-1F93-411F-BF48-701A06A14F0F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AED51686-0473-4B97-854E-65FA499DEB4D}" type="sibTrans" cxnId="{0A084EA2-1F93-411F-BF48-701A06A14F0F}">
      <dgm:prSet/>
      <dgm:spPr/>
      <dgm:t>
        <a:bodyPr/>
        <a:lstStyle/>
        <a:p>
          <a:endParaRPr lang="zh-TW" altLang="en-US" sz="2400">
            <a:solidFill>
              <a:schemeClr val="bg2">
                <a:lumMod val="50000"/>
              </a:schemeClr>
            </a:solidFill>
          </a:endParaRPr>
        </a:p>
      </dgm:t>
    </dgm:pt>
    <dgm:pt modelId="{1229BF86-78FB-44E9-9F60-762C327C44F3}" type="pres">
      <dgm:prSet presAssocID="{140E19D6-AB75-4925-85FD-DE614F1D803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6E3270D-C664-4613-8301-87601E665655}" type="pres">
      <dgm:prSet presAssocID="{9EB4E64A-8A65-498C-B5B4-A3BA383DBDD0}" presName="composite" presStyleCnt="0"/>
      <dgm:spPr/>
    </dgm:pt>
    <dgm:pt modelId="{B8A5202C-4918-40EA-894E-C8898BA5CA3E}" type="pres">
      <dgm:prSet presAssocID="{9EB4E64A-8A65-498C-B5B4-A3BA383DBDD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C29687-7933-4A2D-B2E3-DF52678F35D3}" type="pres">
      <dgm:prSet presAssocID="{9EB4E64A-8A65-498C-B5B4-A3BA383DBDD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D001856-F294-408B-9059-42659F58672A}" type="pres">
      <dgm:prSet presAssocID="{89F611EA-A04A-4CF8-88B0-34DEF07026A0}" presName="sp" presStyleCnt="0"/>
      <dgm:spPr/>
    </dgm:pt>
    <dgm:pt modelId="{9F61B677-946C-45F5-99E2-DD346451897E}" type="pres">
      <dgm:prSet presAssocID="{7DB75463-D23D-4C15-9041-ED5F62A6F980}" presName="composite" presStyleCnt="0"/>
      <dgm:spPr/>
    </dgm:pt>
    <dgm:pt modelId="{3FCF0F44-5981-4370-8669-0320CA70BD86}" type="pres">
      <dgm:prSet presAssocID="{7DB75463-D23D-4C15-9041-ED5F62A6F98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9E9757-BAAB-4B95-9138-37A056E32AA7}" type="pres">
      <dgm:prSet presAssocID="{7DB75463-D23D-4C15-9041-ED5F62A6F98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14F0B5-14A2-4EB8-8432-D76C0FE762DB}" type="pres">
      <dgm:prSet presAssocID="{A0255B4A-E3AD-48E4-B4A7-8ADD9CB7B02E}" presName="sp" presStyleCnt="0"/>
      <dgm:spPr/>
    </dgm:pt>
    <dgm:pt modelId="{0FB8FE44-EFF2-49FC-B534-C5CD0F000393}" type="pres">
      <dgm:prSet presAssocID="{7626A6A8-4EEA-4688-B261-0705C9D74DE3}" presName="composite" presStyleCnt="0"/>
      <dgm:spPr/>
    </dgm:pt>
    <dgm:pt modelId="{1FE5B12E-AC44-4FF7-9F4A-4468DA092DD8}" type="pres">
      <dgm:prSet presAssocID="{7626A6A8-4EEA-4688-B261-0705C9D74DE3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39E3C0-7FFC-45D7-A76C-54846B5D63E1}" type="pres">
      <dgm:prSet presAssocID="{7626A6A8-4EEA-4688-B261-0705C9D74DE3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131BA3-D7AF-4EC4-A6C5-13D87EA6F3CC}" type="pres">
      <dgm:prSet presAssocID="{08C1DF3C-977D-49B3-9F0B-5986A1FE45B0}" presName="sp" presStyleCnt="0"/>
      <dgm:spPr/>
    </dgm:pt>
    <dgm:pt modelId="{C74EFAFE-1B39-4CF8-92B3-0BC868E89C5F}" type="pres">
      <dgm:prSet presAssocID="{3FC3711D-BAE7-4463-A2D2-944E3563C729}" presName="composite" presStyleCnt="0"/>
      <dgm:spPr/>
    </dgm:pt>
    <dgm:pt modelId="{B474D96E-9462-4FD9-8D71-3C3DB8C9E4AB}" type="pres">
      <dgm:prSet presAssocID="{3FC3711D-BAE7-4463-A2D2-944E3563C72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CF7FD7-E143-4FE3-94AF-EF0ACDEDC938}" type="pres">
      <dgm:prSet presAssocID="{3FC3711D-BAE7-4463-A2D2-944E3563C72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B9E1A4F-C643-454F-BD47-B99552128762}" type="presOf" srcId="{9EB4E64A-8A65-498C-B5B4-A3BA383DBDD0}" destId="{B8A5202C-4918-40EA-894E-C8898BA5CA3E}" srcOrd="0" destOrd="0" presId="urn:microsoft.com/office/officeart/2005/8/layout/chevron2"/>
    <dgm:cxn modelId="{089A2560-53C2-4101-B2CB-7426805EB46C}" srcId="{140E19D6-AB75-4925-85FD-DE614F1D8034}" destId="{7626A6A8-4EEA-4688-B261-0705C9D74DE3}" srcOrd="2" destOrd="0" parTransId="{B50524FF-4E18-4813-8979-EFB20B320E32}" sibTransId="{08C1DF3C-977D-49B3-9F0B-5986A1FE45B0}"/>
    <dgm:cxn modelId="{9B27A371-A720-4A1C-87AA-091F2483FB93}" type="presOf" srcId="{7DB75463-D23D-4C15-9041-ED5F62A6F980}" destId="{3FCF0F44-5981-4370-8669-0320CA70BD86}" srcOrd="0" destOrd="0" presId="urn:microsoft.com/office/officeart/2005/8/layout/chevron2"/>
    <dgm:cxn modelId="{DB8AFEAA-039C-4D5A-A27C-16EB9FDC5917}" type="presOf" srcId="{7626A6A8-4EEA-4688-B261-0705C9D74DE3}" destId="{1FE5B12E-AC44-4FF7-9F4A-4468DA092DD8}" srcOrd="0" destOrd="0" presId="urn:microsoft.com/office/officeart/2005/8/layout/chevron2"/>
    <dgm:cxn modelId="{D157AE00-BB99-48C1-8D49-665B3A2D7D73}" srcId="{7DB75463-D23D-4C15-9041-ED5F62A6F980}" destId="{F5460FB3-F7A6-46A8-A89C-D7587BA5F7C4}" srcOrd="0" destOrd="0" parTransId="{84E8EC0B-0D02-44A2-96BD-A649EBC367F7}" sibTransId="{E090A67D-C8F3-4581-B1EC-C73FDD2DCB93}"/>
    <dgm:cxn modelId="{5355AFA2-42C6-4CA3-A06A-7087FFC09681}" type="presOf" srcId="{140E19D6-AB75-4925-85FD-DE614F1D8034}" destId="{1229BF86-78FB-44E9-9F60-762C327C44F3}" srcOrd="0" destOrd="0" presId="urn:microsoft.com/office/officeart/2005/8/layout/chevron2"/>
    <dgm:cxn modelId="{0A084EA2-1F93-411F-BF48-701A06A14F0F}" srcId="{3FC3711D-BAE7-4463-A2D2-944E3563C729}" destId="{837C0DAF-5474-4020-BC1D-D37D3A80006F}" srcOrd="0" destOrd="0" parTransId="{83EA21E0-519D-43C1-8724-DCF32EC1C642}" sibTransId="{AED51686-0473-4B97-854E-65FA499DEB4D}"/>
    <dgm:cxn modelId="{7BCF7580-AD2D-4223-A168-4AF25B85895A}" type="presOf" srcId="{F5460FB3-F7A6-46A8-A89C-D7587BA5F7C4}" destId="{EC9E9757-BAAB-4B95-9138-37A056E32AA7}" srcOrd="0" destOrd="0" presId="urn:microsoft.com/office/officeart/2005/8/layout/chevron2"/>
    <dgm:cxn modelId="{1B7D6C4B-8723-4427-B1C4-CCA020F5A341}" srcId="{140E19D6-AB75-4925-85FD-DE614F1D8034}" destId="{9EB4E64A-8A65-498C-B5B4-A3BA383DBDD0}" srcOrd="0" destOrd="0" parTransId="{C11C57A0-E448-4B15-AA79-D60A61CA4BF1}" sibTransId="{89F611EA-A04A-4CF8-88B0-34DEF07026A0}"/>
    <dgm:cxn modelId="{70DB9ED6-6D92-4092-A457-8BD48C489C8A}" type="presOf" srcId="{3FC3711D-BAE7-4463-A2D2-944E3563C729}" destId="{B474D96E-9462-4FD9-8D71-3C3DB8C9E4AB}" srcOrd="0" destOrd="0" presId="urn:microsoft.com/office/officeart/2005/8/layout/chevron2"/>
    <dgm:cxn modelId="{32D53A3B-EE32-4ABE-A725-687182E1C7D2}" type="presOf" srcId="{AA4B3239-DC1E-45D8-BDF8-72A078978160}" destId="{5A39E3C0-7FFC-45D7-A76C-54846B5D63E1}" srcOrd="0" destOrd="0" presId="urn:microsoft.com/office/officeart/2005/8/layout/chevron2"/>
    <dgm:cxn modelId="{110F9346-A081-44F6-897D-145D45FF77F5}" srcId="{7626A6A8-4EEA-4688-B261-0705C9D74DE3}" destId="{AA4B3239-DC1E-45D8-BDF8-72A078978160}" srcOrd="0" destOrd="0" parTransId="{2AFA58CD-9C1F-4DB1-846C-F64930C9AC1F}" sibTransId="{7EFA3646-B168-41D2-8A14-90FA03B49DCC}"/>
    <dgm:cxn modelId="{2A6BC3A1-E058-4CD9-98D2-BCC95001F697}" type="presOf" srcId="{F90AAE14-C294-419E-B1E2-2356FD2E137F}" destId="{35C29687-7933-4A2D-B2E3-DF52678F35D3}" srcOrd="0" destOrd="0" presId="urn:microsoft.com/office/officeart/2005/8/layout/chevron2"/>
    <dgm:cxn modelId="{A4A90DBA-DBCD-4F2F-9AFB-7B2CB57D3A8D}" type="presOf" srcId="{837C0DAF-5474-4020-BC1D-D37D3A80006F}" destId="{08CF7FD7-E143-4FE3-94AF-EF0ACDEDC938}" srcOrd="0" destOrd="0" presId="urn:microsoft.com/office/officeart/2005/8/layout/chevron2"/>
    <dgm:cxn modelId="{7A4645C3-AF78-43B0-BA60-EEE57CDAC6FC}" srcId="{140E19D6-AB75-4925-85FD-DE614F1D8034}" destId="{7DB75463-D23D-4C15-9041-ED5F62A6F980}" srcOrd="1" destOrd="0" parTransId="{9548161C-D1B9-4526-AFEF-C24E1DC8B5CA}" sibTransId="{A0255B4A-E3AD-48E4-B4A7-8ADD9CB7B02E}"/>
    <dgm:cxn modelId="{928ABF72-D454-4D9A-967B-657E3AC1B3D5}" srcId="{9EB4E64A-8A65-498C-B5B4-A3BA383DBDD0}" destId="{F90AAE14-C294-419E-B1E2-2356FD2E137F}" srcOrd="0" destOrd="0" parTransId="{8412C59B-DDD5-4D8D-8798-1FB32E02C62F}" sibTransId="{1C528C4E-E416-4FB6-997F-3849BBA3650A}"/>
    <dgm:cxn modelId="{2000409E-2285-453D-A104-7E4DDC4F0138}" srcId="{140E19D6-AB75-4925-85FD-DE614F1D8034}" destId="{3FC3711D-BAE7-4463-A2D2-944E3563C729}" srcOrd="3" destOrd="0" parTransId="{8B97DD60-E91C-4A98-B767-018883E0A1B1}" sibTransId="{FF5FB9AF-DBAC-4E5B-A253-B8D5D3DCC37D}"/>
    <dgm:cxn modelId="{F389573E-D0E0-4E09-B67A-292F7EFCD10F}" type="presParOf" srcId="{1229BF86-78FB-44E9-9F60-762C327C44F3}" destId="{56E3270D-C664-4613-8301-87601E665655}" srcOrd="0" destOrd="0" presId="urn:microsoft.com/office/officeart/2005/8/layout/chevron2"/>
    <dgm:cxn modelId="{B91FBD7F-58D4-45C1-A684-D50F7748F3CE}" type="presParOf" srcId="{56E3270D-C664-4613-8301-87601E665655}" destId="{B8A5202C-4918-40EA-894E-C8898BA5CA3E}" srcOrd="0" destOrd="0" presId="urn:microsoft.com/office/officeart/2005/8/layout/chevron2"/>
    <dgm:cxn modelId="{A922F162-2E3A-4B1B-A9C3-1FF7147E906B}" type="presParOf" srcId="{56E3270D-C664-4613-8301-87601E665655}" destId="{35C29687-7933-4A2D-B2E3-DF52678F35D3}" srcOrd="1" destOrd="0" presId="urn:microsoft.com/office/officeart/2005/8/layout/chevron2"/>
    <dgm:cxn modelId="{78E00702-95B4-40C1-BD24-59B58212C391}" type="presParOf" srcId="{1229BF86-78FB-44E9-9F60-762C327C44F3}" destId="{8D001856-F294-408B-9059-42659F58672A}" srcOrd="1" destOrd="0" presId="urn:microsoft.com/office/officeart/2005/8/layout/chevron2"/>
    <dgm:cxn modelId="{7342BABA-C231-4977-8A58-B07D69E47925}" type="presParOf" srcId="{1229BF86-78FB-44E9-9F60-762C327C44F3}" destId="{9F61B677-946C-45F5-99E2-DD346451897E}" srcOrd="2" destOrd="0" presId="urn:microsoft.com/office/officeart/2005/8/layout/chevron2"/>
    <dgm:cxn modelId="{90161491-37FF-4CF3-9A44-F0B6939644FE}" type="presParOf" srcId="{9F61B677-946C-45F5-99E2-DD346451897E}" destId="{3FCF0F44-5981-4370-8669-0320CA70BD86}" srcOrd="0" destOrd="0" presId="urn:microsoft.com/office/officeart/2005/8/layout/chevron2"/>
    <dgm:cxn modelId="{5F4A9EBD-2641-4EBD-9C83-21A04FB31057}" type="presParOf" srcId="{9F61B677-946C-45F5-99E2-DD346451897E}" destId="{EC9E9757-BAAB-4B95-9138-37A056E32AA7}" srcOrd="1" destOrd="0" presId="urn:microsoft.com/office/officeart/2005/8/layout/chevron2"/>
    <dgm:cxn modelId="{09F456B8-52F2-498A-B408-04ADE882019D}" type="presParOf" srcId="{1229BF86-78FB-44E9-9F60-762C327C44F3}" destId="{1D14F0B5-14A2-4EB8-8432-D76C0FE762DB}" srcOrd="3" destOrd="0" presId="urn:microsoft.com/office/officeart/2005/8/layout/chevron2"/>
    <dgm:cxn modelId="{1AE1B649-19E3-4BE4-BF85-598AEE022B5B}" type="presParOf" srcId="{1229BF86-78FB-44E9-9F60-762C327C44F3}" destId="{0FB8FE44-EFF2-49FC-B534-C5CD0F000393}" srcOrd="4" destOrd="0" presId="urn:microsoft.com/office/officeart/2005/8/layout/chevron2"/>
    <dgm:cxn modelId="{0FADCC97-A47C-40B7-A687-4785DD1732A0}" type="presParOf" srcId="{0FB8FE44-EFF2-49FC-B534-C5CD0F000393}" destId="{1FE5B12E-AC44-4FF7-9F4A-4468DA092DD8}" srcOrd="0" destOrd="0" presId="urn:microsoft.com/office/officeart/2005/8/layout/chevron2"/>
    <dgm:cxn modelId="{A373C19A-33BC-41D0-8715-E50B1745B5C2}" type="presParOf" srcId="{0FB8FE44-EFF2-49FC-B534-C5CD0F000393}" destId="{5A39E3C0-7FFC-45D7-A76C-54846B5D63E1}" srcOrd="1" destOrd="0" presId="urn:microsoft.com/office/officeart/2005/8/layout/chevron2"/>
    <dgm:cxn modelId="{A79219AC-2A3A-4D71-B1B5-BC25E1A14A39}" type="presParOf" srcId="{1229BF86-78FB-44E9-9F60-762C327C44F3}" destId="{1A131BA3-D7AF-4EC4-A6C5-13D87EA6F3CC}" srcOrd="5" destOrd="0" presId="urn:microsoft.com/office/officeart/2005/8/layout/chevron2"/>
    <dgm:cxn modelId="{AE021021-5719-4EAC-86CC-E5E931A8187E}" type="presParOf" srcId="{1229BF86-78FB-44E9-9F60-762C327C44F3}" destId="{C74EFAFE-1B39-4CF8-92B3-0BC868E89C5F}" srcOrd="6" destOrd="0" presId="urn:microsoft.com/office/officeart/2005/8/layout/chevron2"/>
    <dgm:cxn modelId="{6601CE8F-7116-491F-AC57-D830D4B30E85}" type="presParOf" srcId="{C74EFAFE-1B39-4CF8-92B3-0BC868E89C5F}" destId="{B474D96E-9462-4FD9-8D71-3C3DB8C9E4AB}" srcOrd="0" destOrd="0" presId="urn:microsoft.com/office/officeart/2005/8/layout/chevron2"/>
    <dgm:cxn modelId="{304CC548-82E2-4C45-85BE-ABDDAFAA2C39}" type="presParOf" srcId="{C74EFAFE-1B39-4CF8-92B3-0BC868E89C5F}" destId="{08CF7FD7-E143-4FE3-94AF-EF0ACDEDC9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8E348A2-39DB-405B-AA95-F1203AAF943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717575-EFA1-430B-88A5-F553EED791A5}">
      <dgm:prSet custT="1"/>
      <dgm:spPr/>
      <dgm:t>
        <a:bodyPr/>
        <a:lstStyle/>
        <a:p>
          <a:pPr rtl="0"/>
          <a:r>
            <a:rPr kumimoji="1" lang="en-US" altLang="zh-TW" sz="2400" dirty="0" smtClean="0"/>
            <a:t>75%</a:t>
          </a:r>
          <a:endParaRPr lang="zh-TW" sz="2400" dirty="0"/>
        </a:p>
      </dgm:t>
    </dgm:pt>
    <dgm:pt modelId="{7E1123D9-ACBD-45BE-AA44-6D24D2DB6D8B}" type="parTrans" cxnId="{017B9CBE-6B0D-40BE-B07E-6289BA94E7FE}">
      <dgm:prSet/>
      <dgm:spPr/>
      <dgm:t>
        <a:bodyPr/>
        <a:lstStyle/>
        <a:p>
          <a:endParaRPr lang="zh-TW" altLang="en-US"/>
        </a:p>
      </dgm:t>
    </dgm:pt>
    <dgm:pt modelId="{D83141C7-7DC9-449D-9014-A18B0244A10A}" type="sibTrans" cxnId="{017B9CBE-6B0D-40BE-B07E-6289BA94E7FE}">
      <dgm:prSet/>
      <dgm:spPr/>
      <dgm:t>
        <a:bodyPr/>
        <a:lstStyle/>
        <a:p>
          <a:endParaRPr lang="zh-TW" altLang="en-US"/>
        </a:p>
      </dgm:t>
    </dgm:pt>
    <dgm:pt modelId="{4E6AA090-791C-4F55-8D54-F8446E422602}">
      <dgm:prSet custT="1"/>
      <dgm:spPr/>
      <dgm:t>
        <a:bodyPr/>
        <a:lstStyle/>
        <a:p>
          <a:pPr rtl="0"/>
          <a:r>
            <a:rPr lang="en-US" altLang="zh-TW" sz="2400" dirty="0" smtClean="0">
              <a:solidFill>
                <a:srgbClr val="FF0000"/>
              </a:solidFill>
            </a:rPr>
            <a:t>85%</a:t>
          </a:r>
          <a:endParaRPr lang="zh-TW" sz="2400" dirty="0">
            <a:solidFill>
              <a:srgbClr val="FF0000"/>
            </a:solidFill>
          </a:endParaRPr>
        </a:p>
      </dgm:t>
    </dgm:pt>
    <dgm:pt modelId="{F29C26F9-417B-4C2B-851F-E1D50DD954C1}" type="parTrans" cxnId="{229D64BB-C9D6-4137-83CA-C5C2D37C8A3B}">
      <dgm:prSet/>
      <dgm:spPr/>
      <dgm:t>
        <a:bodyPr/>
        <a:lstStyle/>
        <a:p>
          <a:endParaRPr lang="zh-TW" altLang="en-US"/>
        </a:p>
      </dgm:t>
    </dgm:pt>
    <dgm:pt modelId="{A5B75785-51AA-4556-9BDB-F1D13DC7C280}" type="sibTrans" cxnId="{229D64BB-C9D6-4137-83CA-C5C2D37C8A3B}">
      <dgm:prSet/>
      <dgm:spPr/>
      <dgm:t>
        <a:bodyPr/>
        <a:lstStyle/>
        <a:p>
          <a:endParaRPr lang="zh-TW" altLang="en-US"/>
        </a:p>
      </dgm:t>
    </dgm:pt>
    <dgm:pt modelId="{E9A9703E-D381-4112-93F5-A4AAB699C4E1}" type="pres">
      <dgm:prSet presAssocID="{28E348A2-39DB-405B-AA95-F1203AAF943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04A802-027A-479E-B303-34B4A69FC9A4}" type="pres">
      <dgm:prSet presAssocID="{28E348A2-39DB-405B-AA95-F1203AAF9436}" presName="arrow" presStyleLbl="bgShp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</dgm:pt>
    <dgm:pt modelId="{BED942E5-C197-44A2-B9C4-15E4106A06F2}" type="pres">
      <dgm:prSet presAssocID="{28E348A2-39DB-405B-AA95-F1203AAF9436}" presName="arrowDiagram2" presStyleCnt="0"/>
      <dgm:spPr/>
    </dgm:pt>
    <dgm:pt modelId="{A784FC95-26FB-4EA1-B5EF-BAF487DEB3ED}" type="pres">
      <dgm:prSet presAssocID="{FB717575-EFA1-430B-88A5-F553EED791A5}" presName="bullet2a" presStyleLbl="node1" presStyleIdx="0" presStyleCnt="2"/>
      <dgm:spPr/>
      <dgm:t>
        <a:bodyPr/>
        <a:lstStyle/>
        <a:p>
          <a:endParaRPr lang="zh-TW" altLang="en-US"/>
        </a:p>
      </dgm:t>
    </dgm:pt>
    <dgm:pt modelId="{FD893887-7B91-4DE3-B744-14A62627806C}" type="pres">
      <dgm:prSet presAssocID="{FB717575-EFA1-430B-88A5-F553EED791A5}" presName="textBox2a" presStyleLbl="revTx" presStyleIdx="0" presStyleCnt="2" custScaleX="21952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4FB331-0137-4C1F-9229-3217A87ADFD0}" type="pres">
      <dgm:prSet presAssocID="{4E6AA090-791C-4F55-8D54-F8446E422602}" presName="bullet2b" presStyleLbl="node1" presStyleIdx="1" presStyleCnt="2"/>
      <dgm:spPr/>
    </dgm:pt>
    <dgm:pt modelId="{691612D0-6FB0-48A7-8842-9889CF7DD03C}" type="pres">
      <dgm:prSet presAssocID="{4E6AA090-791C-4F55-8D54-F8446E422602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9D64BB-C9D6-4137-83CA-C5C2D37C8A3B}" srcId="{28E348A2-39DB-405B-AA95-F1203AAF9436}" destId="{4E6AA090-791C-4F55-8D54-F8446E422602}" srcOrd="1" destOrd="0" parTransId="{F29C26F9-417B-4C2B-851F-E1D50DD954C1}" sibTransId="{A5B75785-51AA-4556-9BDB-F1D13DC7C280}"/>
    <dgm:cxn modelId="{6986AC3B-8F25-4107-93DC-661A1A3A105E}" type="presOf" srcId="{4E6AA090-791C-4F55-8D54-F8446E422602}" destId="{691612D0-6FB0-48A7-8842-9889CF7DD03C}" srcOrd="0" destOrd="0" presId="urn:microsoft.com/office/officeart/2005/8/layout/arrow2"/>
    <dgm:cxn modelId="{8711C1C4-73C0-4D4E-B7A9-C45973E08067}" type="presOf" srcId="{28E348A2-39DB-405B-AA95-F1203AAF9436}" destId="{E9A9703E-D381-4112-93F5-A4AAB699C4E1}" srcOrd="0" destOrd="0" presId="urn:microsoft.com/office/officeart/2005/8/layout/arrow2"/>
    <dgm:cxn modelId="{29AADF48-92B2-4954-B834-4E0216082182}" type="presOf" srcId="{FB717575-EFA1-430B-88A5-F553EED791A5}" destId="{FD893887-7B91-4DE3-B744-14A62627806C}" srcOrd="0" destOrd="0" presId="urn:microsoft.com/office/officeart/2005/8/layout/arrow2"/>
    <dgm:cxn modelId="{017B9CBE-6B0D-40BE-B07E-6289BA94E7FE}" srcId="{28E348A2-39DB-405B-AA95-F1203AAF9436}" destId="{FB717575-EFA1-430B-88A5-F553EED791A5}" srcOrd="0" destOrd="0" parTransId="{7E1123D9-ACBD-45BE-AA44-6D24D2DB6D8B}" sibTransId="{D83141C7-7DC9-449D-9014-A18B0244A10A}"/>
    <dgm:cxn modelId="{ADF88012-722C-49BF-9C83-C8C611D8F6B7}" type="presParOf" srcId="{E9A9703E-D381-4112-93F5-A4AAB699C4E1}" destId="{B104A802-027A-479E-B303-34B4A69FC9A4}" srcOrd="0" destOrd="0" presId="urn:microsoft.com/office/officeart/2005/8/layout/arrow2"/>
    <dgm:cxn modelId="{FA1D5F47-34E3-462B-8A30-32247867C3D4}" type="presParOf" srcId="{E9A9703E-D381-4112-93F5-A4AAB699C4E1}" destId="{BED942E5-C197-44A2-B9C4-15E4106A06F2}" srcOrd="1" destOrd="0" presId="urn:microsoft.com/office/officeart/2005/8/layout/arrow2"/>
    <dgm:cxn modelId="{A6CD4B18-10E5-4768-9108-CA1680B92B65}" type="presParOf" srcId="{BED942E5-C197-44A2-B9C4-15E4106A06F2}" destId="{A784FC95-26FB-4EA1-B5EF-BAF487DEB3ED}" srcOrd="0" destOrd="0" presId="urn:microsoft.com/office/officeart/2005/8/layout/arrow2"/>
    <dgm:cxn modelId="{B60962B8-BE76-4911-A027-C8C3C9BC6843}" type="presParOf" srcId="{BED942E5-C197-44A2-B9C4-15E4106A06F2}" destId="{FD893887-7B91-4DE3-B744-14A62627806C}" srcOrd="1" destOrd="0" presId="urn:microsoft.com/office/officeart/2005/8/layout/arrow2"/>
    <dgm:cxn modelId="{D18C0EEF-5FF8-438F-8C58-05E63AB18010}" type="presParOf" srcId="{BED942E5-C197-44A2-B9C4-15E4106A06F2}" destId="{7D4FB331-0137-4C1F-9229-3217A87ADFD0}" srcOrd="2" destOrd="0" presId="urn:microsoft.com/office/officeart/2005/8/layout/arrow2"/>
    <dgm:cxn modelId="{040D5E4C-935A-466B-8F54-3EF8CBC512B1}" type="presParOf" srcId="{BED942E5-C197-44A2-B9C4-15E4106A06F2}" destId="{691612D0-6FB0-48A7-8842-9889CF7DD03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8E348A2-39DB-405B-AA95-F1203AAF943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717575-EFA1-430B-88A5-F553EED791A5}">
      <dgm:prSet custT="1"/>
      <dgm:spPr/>
      <dgm:t>
        <a:bodyPr/>
        <a:lstStyle/>
        <a:p>
          <a:pPr rtl="0"/>
          <a:r>
            <a:rPr kumimoji="1" lang="en-US" altLang="zh-TW" sz="2400" dirty="0" smtClean="0"/>
            <a:t>20%</a:t>
          </a:r>
          <a:endParaRPr lang="zh-TW" sz="2400" dirty="0"/>
        </a:p>
      </dgm:t>
    </dgm:pt>
    <dgm:pt modelId="{7E1123D9-ACBD-45BE-AA44-6D24D2DB6D8B}" type="parTrans" cxnId="{017B9CBE-6B0D-40BE-B07E-6289BA94E7FE}">
      <dgm:prSet/>
      <dgm:spPr/>
      <dgm:t>
        <a:bodyPr/>
        <a:lstStyle/>
        <a:p>
          <a:endParaRPr lang="zh-TW" altLang="en-US"/>
        </a:p>
      </dgm:t>
    </dgm:pt>
    <dgm:pt modelId="{D83141C7-7DC9-449D-9014-A18B0244A10A}" type="sibTrans" cxnId="{017B9CBE-6B0D-40BE-B07E-6289BA94E7FE}">
      <dgm:prSet/>
      <dgm:spPr/>
      <dgm:t>
        <a:bodyPr/>
        <a:lstStyle/>
        <a:p>
          <a:endParaRPr lang="zh-TW" altLang="en-US"/>
        </a:p>
      </dgm:t>
    </dgm:pt>
    <dgm:pt modelId="{4E6AA090-791C-4F55-8D54-F8446E422602}">
      <dgm:prSet custT="1"/>
      <dgm:spPr/>
      <dgm:t>
        <a:bodyPr/>
        <a:lstStyle/>
        <a:p>
          <a:pPr rtl="0"/>
          <a:r>
            <a:rPr lang="en-US" altLang="zh-TW" sz="2400" dirty="0" smtClean="0">
              <a:solidFill>
                <a:srgbClr val="FF0000"/>
              </a:solidFill>
            </a:rPr>
            <a:t>30%</a:t>
          </a:r>
          <a:endParaRPr lang="zh-TW" sz="2400" dirty="0">
            <a:solidFill>
              <a:srgbClr val="FF0000"/>
            </a:solidFill>
          </a:endParaRPr>
        </a:p>
      </dgm:t>
    </dgm:pt>
    <dgm:pt modelId="{F29C26F9-417B-4C2B-851F-E1D50DD954C1}" type="parTrans" cxnId="{229D64BB-C9D6-4137-83CA-C5C2D37C8A3B}">
      <dgm:prSet/>
      <dgm:spPr/>
      <dgm:t>
        <a:bodyPr/>
        <a:lstStyle/>
        <a:p>
          <a:endParaRPr lang="zh-TW" altLang="en-US"/>
        </a:p>
      </dgm:t>
    </dgm:pt>
    <dgm:pt modelId="{A5B75785-51AA-4556-9BDB-F1D13DC7C280}" type="sibTrans" cxnId="{229D64BB-C9D6-4137-83CA-C5C2D37C8A3B}">
      <dgm:prSet/>
      <dgm:spPr/>
      <dgm:t>
        <a:bodyPr/>
        <a:lstStyle/>
        <a:p>
          <a:endParaRPr lang="zh-TW" altLang="en-US"/>
        </a:p>
      </dgm:t>
    </dgm:pt>
    <dgm:pt modelId="{E9A9703E-D381-4112-93F5-A4AAB699C4E1}" type="pres">
      <dgm:prSet presAssocID="{28E348A2-39DB-405B-AA95-F1203AAF943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04A802-027A-479E-B303-34B4A69FC9A4}" type="pres">
      <dgm:prSet presAssocID="{28E348A2-39DB-405B-AA95-F1203AAF9436}" presName="arrow" presStyleLbl="bgShp" presStyleIdx="0" presStyleCn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BED942E5-C197-44A2-B9C4-15E4106A06F2}" type="pres">
      <dgm:prSet presAssocID="{28E348A2-39DB-405B-AA95-F1203AAF9436}" presName="arrowDiagram2" presStyleCnt="0"/>
      <dgm:spPr/>
    </dgm:pt>
    <dgm:pt modelId="{A784FC95-26FB-4EA1-B5EF-BAF487DEB3ED}" type="pres">
      <dgm:prSet presAssocID="{FB717575-EFA1-430B-88A5-F553EED791A5}" presName="bullet2a" presStyleLbl="node1" presStyleIdx="0" presStyleCnt="2"/>
      <dgm:spPr/>
    </dgm:pt>
    <dgm:pt modelId="{FD893887-7B91-4DE3-B744-14A62627806C}" type="pres">
      <dgm:prSet presAssocID="{FB717575-EFA1-430B-88A5-F553EED791A5}" presName="textBox2a" presStyleLbl="revTx" presStyleIdx="0" presStyleCnt="2" custScaleX="1898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4FB331-0137-4C1F-9229-3217A87ADFD0}" type="pres">
      <dgm:prSet presAssocID="{4E6AA090-791C-4F55-8D54-F8446E422602}" presName="bullet2b" presStyleLbl="node1" presStyleIdx="1" presStyleCnt="2"/>
      <dgm:spPr/>
      <dgm:t>
        <a:bodyPr/>
        <a:lstStyle/>
        <a:p>
          <a:endParaRPr lang="zh-TW" altLang="en-US"/>
        </a:p>
      </dgm:t>
    </dgm:pt>
    <dgm:pt modelId="{691612D0-6FB0-48A7-8842-9889CF7DD03C}" type="pres">
      <dgm:prSet presAssocID="{4E6AA090-791C-4F55-8D54-F8446E422602}" presName="textBox2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25D5469-FFDD-4750-9FAA-2F52D057DC80}" type="presOf" srcId="{FB717575-EFA1-430B-88A5-F553EED791A5}" destId="{FD893887-7B91-4DE3-B744-14A62627806C}" srcOrd="0" destOrd="0" presId="urn:microsoft.com/office/officeart/2005/8/layout/arrow2"/>
    <dgm:cxn modelId="{229D64BB-C9D6-4137-83CA-C5C2D37C8A3B}" srcId="{28E348A2-39DB-405B-AA95-F1203AAF9436}" destId="{4E6AA090-791C-4F55-8D54-F8446E422602}" srcOrd="1" destOrd="0" parTransId="{F29C26F9-417B-4C2B-851F-E1D50DD954C1}" sibTransId="{A5B75785-51AA-4556-9BDB-F1D13DC7C280}"/>
    <dgm:cxn modelId="{772442EE-0013-4C90-8134-C8E9699BC8D9}" type="presOf" srcId="{28E348A2-39DB-405B-AA95-F1203AAF9436}" destId="{E9A9703E-D381-4112-93F5-A4AAB699C4E1}" srcOrd="0" destOrd="0" presId="urn:microsoft.com/office/officeart/2005/8/layout/arrow2"/>
    <dgm:cxn modelId="{5ED67FD3-2B3D-43D0-905E-F0253A857D5A}" type="presOf" srcId="{4E6AA090-791C-4F55-8D54-F8446E422602}" destId="{691612D0-6FB0-48A7-8842-9889CF7DD03C}" srcOrd="0" destOrd="0" presId="urn:microsoft.com/office/officeart/2005/8/layout/arrow2"/>
    <dgm:cxn modelId="{017B9CBE-6B0D-40BE-B07E-6289BA94E7FE}" srcId="{28E348A2-39DB-405B-AA95-F1203AAF9436}" destId="{FB717575-EFA1-430B-88A5-F553EED791A5}" srcOrd="0" destOrd="0" parTransId="{7E1123D9-ACBD-45BE-AA44-6D24D2DB6D8B}" sibTransId="{D83141C7-7DC9-449D-9014-A18B0244A10A}"/>
    <dgm:cxn modelId="{198CDEAD-FE87-422F-8460-DD72CE301854}" type="presParOf" srcId="{E9A9703E-D381-4112-93F5-A4AAB699C4E1}" destId="{B104A802-027A-479E-B303-34B4A69FC9A4}" srcOrd="0" destOrd="0" presId="urn:microsoft.com/office/officeart/2005/8/layout/arrow2"/>
    <dgm:cxn modelId="{04ABA567-D0CB-4DA3-941B-CFB875E4131E}" type="presParOf" srcId="{E9A9703E-D381-4112-93F5-A4AAB699C4E1}" destId="{BED942E5-C197-44A2-B9C4-15E4106A06F2}" srcOrd="1" destOrd="0" presId="urn:microsoft.com/office/officeart/2005/8/layout/arrow2"/>
    <dgm:cxn modelId="{C9635746-FB15-4895-BC68-FD9B8513B7FF}" type="presParOf" srcId="{BED942E5-C197-44A2-B9C4-15E4106A06F2}" destId="{A784FC95-26FB-4EA1-B5EF-BAF487DEB3ED}" srcOrd="0" destOrd="0" presId="urn:microsoft.com/office/officeart/2005/8/layout/arrow2"/>
    <dgm:cxn modelId="{5DA0701D-4CEF-4CCD-BBD8-8F26B396A9F7}" type="presParOf" srcId="{BED942E5-C197-44A2-B9C4-15E4106A06F2}" destId="{FD893887-7B91-4DE3-B744-14A62627806C}" srcOrd="1" destOrd="0" presId="urn:microsoft.com/office/officeart/2005/8/layout/arrow2"/>
    <dgm:cxn modelId="{30803E0A-0BB5-476E-BC94-DD9F90A5FE1F}" type="presParOf" srcId="{BED942E5-C197-44A2-B9C4-15E4106A06F2}" destId="{7D4FB331-0137-4C1F-9229-3217A87ADFD0}" srcOrd="2" destOrd="0" presId="urn:microsoft.com/office/officeart/2005/8/layout/arrow2"/>
    <dgm:cxn modelId="{B2679358-318C-4CEB-AFD7-935A5A79C023}" type="presParOf" srcId="{BED942E5-C197-44A2-B9C4-15E4106A06F2}" destId="{691612D0-6FB0-48A7-8842-9889CF7DD03C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3A8F80C-0A90-4B6A-8BF8-42AE2C6EBC7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4A3260F-4D07-4135-8DCD-BD6B04ABE60B}">
      <dgm:prSet custT="1"/>
      <dgm:spPr/>
      <dgm:t>
        <a:bodyPr/>
        <a:lstStyle/>
        <a:p>
          <a:pPr rtl="0"/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自我超越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C29A2520-1EB4-45F7-97DC-ED9BA628B2B8}" type="parTrans" cxnId="{87859C8B-0CEC-4DF5-864F-F32A7C200A51}">
      <dgm:prSet/>
      <dgm:spPr/>
      <dgm:t>
        <a:bodyPr/>
        <a:lstStyle/>
        <a:p>
          <a:endParaRPr lang="zh-TW" altLang="en-US"/>
        </a:p>
      </dgm:t>
    </dgm:pt>
    <dgm:pt modelId="{7BB4BFE5-78E3-4FE5-97FC-BD340DA52DEC}" type="sibTrans" cxnId="{87859C8B-0CEC-4DF5-864F-F32A7C200A51}">
      <dgm:prSet/>
      <dgm:spPr/>
      <dgm:t>
        <a:bodyPr/>
        <a:lstStyle/>
        <a:p>
          <a:endParaRPr lang="zh-TW" altLang="en-US"/>
        </a:p>
      </dgm:t>
    </dgm:pt>
    <dgm:pt modelId="{776754A2-793E-4E35-AAC3-793E0A2DC826}">
      <dgm:prSet custT="1"/>
      <dgm:spPr/>
      <dgm:t>
        <a:bodyPr/>
        <a:lstStyle/>
        <a:p>
          <a:pPr rtl="0"/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改善</a:t>
          </a:r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16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心智模式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1B6EAE4D-D38A-48C8-ABC2-2972ECA5185C}" type="parTrans" cxnId="{B50B76B6-F110-4B48-9B12-D5BE851FA942}">
      <dgm:prSet/>
      <dgm:spPr/>
      <dgm:t>
        <a:bodyPr/>
        <a:lstStyle/>
        <a:p>
          <a:endParaRPr lang="zh-TW" altLang="en-US"/>
        </a:p>
      </dgm:t>
    </dgm:pt>
    <dgm:pt modelId="{AD75386A-48C3-4870-86F2-D9933A1E064C}" type="sibTrans" cxnId="{B50B76B6-F110-4B48-9B12-D5BE851FA942}">
      <dgm:prSet/>
      <dgm:spPr/>
      <dgm:t>
        <a:bodyPr/>
        <a:lstStyle/>
        <a:p>
          <a:endParaRPr lang="zh-TW" altLang="en-US"/>
        </a:p>
      </dgm:t>
    </dgm:pt>
    <dgm:pt modelId="{18EB902A-7465-4219-8454-E616553B62E4}">
      <dgm:prSet custT="1"/>
      <dgm:spPr/>
      <dgm:t>
        <a:bodyPr/>
        <a:lstStyle/>
        <a:p>
          <a:pPr rtl="0"/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系統思考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A9D12193-5C68-4163-B3FD-CE673B59DDFE}" type="parTrans" cxnId="{14A103E1-D0FA-40FF-947A-57EFBAA81848}">
      <dgm:prSet/>
      <dgm:spPr/>
      <dgm:t>
        <a:bodyPr/>
        <a:lstStyle/>
        <a:p>
          <a:endParaRPr lang="zh-TW" altLang="en-US"/>
        </a:p>
      </dgm:t>
    </dgm:pt>
    <dgm:pt modelId="{2C62CBAD-61E4-44E9-8D1A-A2383EBFADA4}" type="sibTrans" cxnId="{14A103E1-D0FA-40FF-947A-57EFBAA81848}">
      <dgm:prSet/>
      <dgm:spPr/>
      <dgm:t>
        <a:bodyPr/>
        <a:lstStyle/>
        <a:p>
          <a:endParaRPr lang="zh-TW" altLang="en-US"/>
        </a:p>
      </dgm:t>
    </dgm:pt>
    <dgm:pt modelId="{FCCE0562-8FF5-4CAB-8A41-611A20D39870}">
      <dgm:prSet custT="1"/>
      <dgm:spPr/>
      <dgm:t>
        <a:bodyPr/>
        <a:lstStyle/>
        <a:p>
          <a:pPr rtl="0"/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團隊學習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B92F40B4-824D-478F-ABC3-FDF3ACE8C709}" type="parTrans" cxnId="{4DBF58FB-9F57-4603-BE71-8054FE9367B2}">
      <dgm:prSet/>
      <dgm:spPr/>
      <dgm:t>
        <a:bodyPr/>
        <a:lstStyle/>
        <a:p>
          <a:endParaRPr lang="zh-TW" altLang="en-US"/>
        </a:p>
      </dgm:t>
    </dgm:pt>
    <dgm:pt modelId="{B7F0DC5B-2B43-443F-B131-326B4A43D4A8}" type="sibTrans" cxnId="{4DBF58FB-9F57-4603-BE71-8054FE9367B2}">
      <dgm:prSet/>
      <dgm:spPr/>
      <dgm:t>
        <a:bodyPr/>
        <a:lstStyle/>
        <a:p>
          <a:endParaRPr lang="zh-TW" altLang="en-US"/>
        </a:p>
      </dgm:t>
    </dgm:pt>
    <dgm:pt modelId="{304B9BEC-DF1A-4097-910F-20A15270D100}">
      <dgm:prSet custT="1"/>
      <dgm:spPr/>
      <dgm:t>
        <a:bodyPr/>
        <a:lstStyle/>
        <a:p>
          <a:pPr rtl="0"/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建立</a:t>
          </a:r>
          <a:r>
            <a:rPr lang="en-US" altLang="zh-TW" sz="16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16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1600" dirty="0" smtClean="0">
              <a:latin typeface="標楷體" pitchFamily="65" charset="-120"/>
              <a:ea typeface="標楷體" pitchFamily="65" charset="-120"/>
            </a:rPr>
            <a:t>共同願景</a:t>
          </a:r>
          <a:endParaRPr lang="zh-TW" altLang="en-US" sz="1600" dirty="0">
            <a:latin typeface="標楷體" pitchFamily="65" charset="-120"/>
            <a:ea typeface="標楷體" pitchFamily="65" charset="-120"/>
          </a:endParaRPr>
        </a:p>
      </dgm:t>
    </dgm:pt>
    <dgm:pt modelId="{B893E40E-B032-4A53-AF2E-37D0909EB9A8}" type="parTrans" cxnId="{B50DDABE-18E7-4329-A131-E2E39E15B10B}">
      <dgm:prSet/>
      <dgm:spPr/>
      <dgm:t>
        <a:bodyPr/>
        <a:lstStyle/>
        <a:p>
          <a:endParaRPr lang="zh-TW" altLang="en-US"/>
        </a:p>
      </dgm:t>
    </dgm:pt>
    <dgm:pt modelId="{4EBFA023-7946-42D6-BDF5-F90AA9B8F7B7}" type="sibTrans" cxnId="{B50DDABE-18E7-4329-A131-E2E39E15B10B}">
      <dgm:prSet/>
      <dgm:spPr/>
      <dgm:t>
        <a:bodyPr/>
        <a:lstStyle/>
        <a:p>
          <a:endParaRPr lang="zh-TW" altLang="en-US"/>
        </a:p>
      </dgm:t>
    </dgm:pt>
    <dgm:pt modelId="{7D573163-5153-4B82-8CDF-505C6BDB771F}" type="pres">
      <dgm:prSet presAssocID="{03A8F80C-0A90-4B6A-8BF8-42AE2C6EBC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AC1792C-7552-408E-8293-C992364E59A0}" type="pres">
      <dgm:prSet presAssocID="{18EB902A-7465-4219-8454-E616553B62E4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2203AC53-856E-4F9D-A610-3F170BB840C3}" type="pres">
      <dgm:prSet presAssocID="{D4A3260F-4D07-4135-8DCD-BD6B04ABE60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6D6840-84DB-41A0-BBBA-12D76E3C6417}" type="pres">
      <dgm:prSet presAssocID="{D4A3260F-4D07-4135-8DCD-BD6B04ABE60B}" presName="dummy" presStyleCnt="0"/>
      <dgm:spPr/>
    </dgm:pt>
    <dgm:pt modelId="{F5DDB17E-5D09-424F-A43B-9E8CF5BA61C3}" type="pres">
      <dgm:prSet presAssocID="{7BB4BFE5-78E3-4FE5-97FC-BD340DA52DEC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DCC6EF80-652D-4BA1-9FE5-0711A97C813D}" type="pres">
      <dgm:prSet presAssocID="{776754A2-793E-4E35-AAC3-793E0A2DC82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A7421B-2DB5-4414-887E-20FD3F4ED1F8}" type="pres">
      <dgm:prSet presAssocID="{776754A2-793E-4E35-AAC3-793E0A2DC826}" presName="dummy" presStyleCnt="0"/>
      <dgm:spPr/>
    </dgm:pt>
    <dgm:pt modelId="{42F7DE69-619F-47DC-A57A-1D10D2B8C037}" type="pres">
      <dgm:prSet presAssocID="{AD75386A-48C3-4870-86F2-D9933A1E064C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FB5742A5-30EB-4636-8450-B82FCF0E868F}" type="pres">
      <dgm:prSet presAssocID="{304B9BEC-DF1A-4097-910F-20A15270D1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966358-E37D-42AA-A6F3-4CC02EBAC3A9}" type="pres">
      <dgm:prSet presAssocID="{304B9BEC-DF1A-4097-910F-20A15270D100}" presName="dummy" presStyleCnt="0"/>
      <dgm:spPr/>
    </dgm:pt>
    <dgm:pt modelId="{016B45AB-8A7C-4C3F-9D6F-DB447BF0A94B}" type="pres">
      <dgm:prSet presAssocID="{4EBFA023-7946-42D6-BDF5-F90AA9B8F7B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DF34AC28-287E-4DA2-AC45-7F72DD7D9CCA}" type="pres">
      <dgm:prSet presAssocID="{FCCE0562-8FF5-4CAB-8A41-611A20D398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C9A864-2A37-4A59-AA54-337E87610AF7}" type="pres">
      <dgm:prSet presAssocID="{FCCE0562-8FF5-4CAB-8A41-611A20D39870}" presName="dummy" presStyleCnt="0"/>
      <dgm:spPr/>
    </dgm:pt>
    <dgm:pt modelId="{CEC5BBF4-52D6-484E-A221-2361528F42B4}" type="pres">
      <dgm:prSet presAssocID="{B7F0DC5B-2B43-443F-B131-326B4A43D4A8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D06254B3-358B-4B46-A735-8050CF7DF47E}" type="presOf" srcId="{AD75386A-48C3-4870-86F2-D9933A1E064C}" destId="{42F7DE69-619F-47DC-A57A-1D10D2B8C037}" srcOrd="0" destOrd="0" presId="urn:microsoft.com/office/officeart/2005/8/layout/radial6"/>
    <dgm:cxn modelId="{903AB39C-0BCC-4BF7-88E4-539A5EBEC5D1}" type="presOf" srcId="{18EB902A-7465-4219-8454-E616553B62E4}" destId="{6AC1792C-7552-408E-8293-C992364E59A0}" srcOrd="0" destOrd="0" presId="urn:microsoft.com/office/officeart/2005/8/layout/radial6"/>
    <dgm:cxn modelId="{B50DDABE-18E7-4329-A131-E2E39E15B10B}" srcId="{18EB902A-7465-4219-8454-E616553B62E4}" destId="{304B9BEC-DF1A-4097-910F-20A15270D100}" srcOrd="2" destOrd="0" parTransId="{B893E40E-B032-4A53-AF2E-37D0909EB9A8}" sibTransId="{4EBFA023-7946-42D6-BDF5-F90AA9B8F7B7}"/>
    <dgm:cxn modelId="{EADCB62A-5946-43B6-B2C2-ACA743296CF6}" type="presOf" srcId="{D4A3260F-4D07-4135-8DCD-BD6B04ABE60B}" destId="{2203AC53-856E-4F9D-A610-3F170BB840C3}" srcOrd="0" destOrd="0" presId="urn:microsoft.com/office/officeart/2005/8/layout/radial6"/>
    <dgm:cxn modelId="{0B7469BA-5C70-4F73-99D6-2346A039A2AD}" type="presOf" srcId="{4EBFA023-7946-42D6-BDF5-F90AA9B8F7B7}" destId="{016B45AB-8A7C-4C3F-9D6F-DB447BF0A94B}" srcOrd="0" destOrd="0" presId="urn:microsoft.com/office/officeart/2005/8/layout/radial6"/>
    <dgm:cxn modelId="{4DBF58FB-9F57-4603-BE71-8054FE9367B2}" srcId="{18EB902A-7465-4219-8454-E616553B62E4}" destId="{FCCE0562-8FF5-4CAB-8A41-611A20D39870}" srcOrd="3" destOrd="0" parTransId="{B92F40B4-824D-478F-ABC3-FDF3ACE8C709}" sibTransId="{B7F0DC5B-2B43-443F-B131-326B4A43D4A8}"/>
    <dgm:cxn modelId="{87859C8B-0CEC-4DF5-864F-F32A7C200A51}" srcId="{18EB902A-7465-4219-8454-E616553B62E4}" destId="{D4A3260F-4D07-4135-8DCD-BD6B04ABE60B}" srcOrd="0" destOrd="0" parTransId="{C29A2520-1EB4-45F7-97DC-ED9BA628B2B8}" sibTransId="{7BB4BFE5-78E3-4FE5-97FC-BD340DA52DEC}"/>
    <dgm:cxn modelId="{32BDF74A-D560-4EA5-8CA9-3FB65D182F6E}" type="presOf" srcId="{7BB4BFE5-78E3-4FE5-97FC-BD340DA52DEC}" destId="{F5DDB17E-5D09-424F-A43B-9E8CF5BA61C3}" srcOrd="0" destOrd="0" presId="urn:microsoft.com/office/officeart/2005/8/layout/radial6"/>
    <dgm:cxn modelId="{ACB63356-4BA5-40A3-8D69-3D0D3E6B961C}" type="presOf" srcId="{FCCE0562-8FF5-4CAB-8A41-611A20D39870}" destId="{DF34AC28-287E-4DA2-AC45-7F72DD7D9CCA}" srcOrd="0" destOrd="0" presId="urn:microsoft.com/office/officeart/2005/8/layout/radial6"/>
    <dgm:cxn modelId="{6C756C48-51A3-4AD9-A486-50B69304575F}" type="presOf" srcId="{B7F0DC5B-2B43-443F-B131-326B4A43D4A8}" destId="{CEC5BBF4-52D6-484E-A221-2361528F42B4}" srcOrd="0" destOrd="0" presId="urn:microsoft.com/office/officeart/2005/8/layout/radial6"/>
    <dgm:cxn modelId="{B50B76B6-F110-4B48-9B12-D5BE851FA942}" srcId="{18EB902A-7465-4219-8454-E616553B62E4}" destId="{776754A2-793E-4E35-AAC3-793E0A2DC826}" srcOrd="1" destOrd="0" parTransId="{1B6EAE4D-D38A-48C8-ABC2-2972ECA5185C}" sibTransId="{AD75386A-48C3-4870-86F2-D9933A1E064C}"/>
    <dgm:cxn modelId="{14A103E1-D0FA-40FF-947A-57EFBAA81848}" srcId="{03A8F80C-0A90-4B6A-8BF8-42AE2C6EBC77}" destId="{18EB902A-7465-4219-8454-E616553B62E4}" srcOrd="0" destOrd="0" parTransId="{A9D12193-5C68-4163-B3FD-CE673B59DDFE}" sibTransId="{2C62CBAD-61E4-44E9-8D1A-A2383EBFADA4}"/>
    <dgm:cxn modelId="{E959E5A1-F4D7-485E-A1BA-EFCD93D91C39}" type="presOf" srcId="{03A8F80C-0A90-4B6A-8BF8-42AE2C6EBC77}" destId="{7D573163-5153-4B82-8CDF-505C6BDB771F}" srcOrd="0" destOrd="0" presId="urn:microsoft.com/office/officeart/2005/8/layout/radial6"/>
    <dgm:cxn modelId="{7BDA67F5-734F-4F01-93B5-CD984067D1D6}" type="presOf" srcId="{304B9BEC-DF1A-4097-910F-20A15270D100}" destId="{FB5742A5-30EB-4636-8450-B82FCF0E868F}" srcOrd="0" destOrd="0" presId="urn:microsoft.com/office/officeart/2005/8/layout/radial6"/>
    <dgm:cxn modelId="{BA4D050D-6073-4FCD-8484-5ED07FFA3770}" type="presOf" srcId="{776754A2-793E-4E35-AAC3-793E0A2DC826}" destId="{DCC6EF80-652D-4BA1-9FE5-0711A97C813D}" srcOrd="0" destOrd="0" presId="urn:microsoft.com/office/officeart/2005/8/layout/radial6"/>
    <dgm:cxn modelId="{F2DD56C5-08CE-40C0-A56E-508226F5CA63}" type="presParOf" srcId="{7D573163-5153-4B82-8CDF-505C6BDB771F}" destId="{6AC1792C-7552-408E-8293-C992364E59A0}" srcOrd="0" destOrd="0" presId="urn:microsoft.com/office/officeart/2005/8/layout/radial6"/>
    <dgm:cxn modelId="{2995D5CF-6AE3-45EC-894F-60DF1E782028}" type="presParOf" srcId="{7D573163-5153-4B82-8CDF-505C6BDB771F}" destId="{2203AC53-856E-4F9D-A610-3F170BB840C3}" srcOrd="1" destOrd="0" presId="urn:microsoft.com/office/officeart/2005/8/layout/radial6"/>
    <dgm:cxn modelId="{9A6F9003-011D-48B3-802A-D93B0F1201C5}" type="presParOf" srcId="{7D573163-5153-4B82-8CDF-505C6BDB771F}" destId="{546D6840-84DB-41A0-BBBA-12D76E3C6417}" srcOrd="2" destOrd="0" presId="urn:microsoft.com/office/officeart/2005/8/layout/radial6"/>
    <dgm:cxn modelId="{DAE40750-B622-47B4-BBD8-17757590CB9E}" type="presParOf" srcId="{7D573163-5153-4B82-8CDF-505C6BDB771F}" destId="{F5DDB17E-5D09-424F-A43B-9E8CF5BA61C3}" srcOrd="3" destOrd="0" presId="urn:microsoft.com/office/officeart/2005/8/layout/radial6"/>
    <dgm:cxn modelId="{774D569E-BB05-4AC8-82B9-F1F4DAB4C36A}" type="presParOf" srcId="{7D573163-5153-4B82-8CDF-505C6BDB771F}" destId="{DCC6EF80-652D-4BA1-9FE5-0711A97C813D}" srcOrd="4" destOrd="0" presId="urn:microsoft.com/office/officeart/2005/8/layout/radial6"/>
    <dgm:cxn modelId="{15436B9E-5DD8-4100-BFC6-1B00567FAD10}" type="presParOf" srcId="{7D573163-5153-4B82-8CDF-505C6BDB771F}" destId="{19A7421B-2DB5-4414-887E-20FD3F4ED1F8}" srcOrd="5" destOrd="0" presId="urn:microsoft.com/office/officeart/2005/8/layout/radial6"/>
    <dgm:cxn modelId="{F03036A9-BACB-4D45-861D-F6C54B100D42}" type="presParOf" srcId="{7D573163-5153-4B82-8CDF-505C6BDB771F}" destId="{42F7DE69-619F-47DC-A57A-1D10D2B8C037}" srcOrd="6" destOrd="0" presId="urn:microsoft.com/office/officeart/2005/8/layout/radial6"/>
    <dgm:cxn modelId="{15FD3FED-F8DE-43FC-A135-658A2BB042F1}" type="presParOf" srcId="{7D573163-5153-4B82-8CDF-505C6BDB771F}" destId="{FB5742A5-30EB-4636-8450-B82FCF0E868F}" srcOrd="7" destOrd="0" presId="urn:microsoft.com/office/officeart/2005/8/layout/radial6"/>
    <dgm:cxn modelId="{9C032FC8-AF53-4F72-BE5F-9C840934E37D}" type="presParOf" srcId="{7D573163-5153-4B82-8CDF-505C6BDB771F}" destId="{A8966358-E37D-42AA-A6F3-4CC02EBAC3A9}" srcOrd="8" destOrd="0" presId="urn:microsoft.com/office/officeart/2005/8/layout/radial6"/>
    <dgm:cxn modelId="{35422C6F-7B22-4536-BB2D-E7BF02410FF5}" type="presParOf" srcId="{7D573163-5153-4B82-8CDF-505C6BDB771F}" destId="{016B45AB-8A7C-4C3F-9D6F-DB447BF0A94B}" srcOrd="9" destOrd="0" presId="urn:microsoft.com/office/officeart/2005/8/layout/radial6"/>
    <dgm:cxn modelId="{099BA2BD-3FC1-4F97-B2A4-75A95C29934E}" type="presParOf" srcId="{7D573163-5153-4B82-8CDF-505C6BDB771F}" destId="{DF34AC28-287E-4DA2-AC45-7F72DD7D9CCA}" srcOrd="10" destOrd="0" presId="urn:microsoft.com/office/officeart/2005/8/layout/radial6"/>
    <dgm:cxn modelId="{C2AE07F3-97C5-413E-BF9C-E003BD471AF7}" type="presParOf" srcId="{7D573163-5153-4B82-8CDF-505C6BDB771F}" destId="{2FC9A864-2A37-4A59-AA54-337E87610AF7}" srcOrd="11" destOrd="0" presId="urn:microsoft.com/office/officeart/2005/8/layout/radial6"/>
    <dgm:cxn modelId="{369A8E4F-4414-47A3-BE0B-5CE20B4104E3}" type="presParOf" srcId="{7D573163-5153-4B82-8CDF-505C6BDB771F}" destId="{CEC5BBF4-52D6-484E-A221-2361528F42B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042BB99-A188-41DB-B6E1-33B7B002771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935F925C-8A04-449D-858C-562265C73C00}">
      <dgm:prSet custT="1"/>
      <dgm:spPr/>
      <dgm:t>
        <a:bodyPr/>
        <a:lstStyle/>
        <a:p>
          <a:pPr rtl="0"/>
          <a:r>
            <a:rPr lang="zh-TW" sz="2400" dirty="0" smtClean="0">
              <a:latin typeface="標楷體" pitchFamily="65" charset="-120"/>
              <a:ea typeface="標楷體" pitchFamily="65" charset="-120"/>
            </a:rPr>
            <a:t>對於系統思考、 </a:t>
          </a:r>
          <a:r>
            <a:rPr lang="en-US" sz="2400" dirty="0" smtClean="0">
              <a:latin typeface="標楷體" pitchFamily="65" charset="-120"/>
              <a:ea typeface="標楷體" pitchFamily="65" charset="-120"/>
            </a:rPr>
            <a:t>SWOT</a:t>
          </a:r>
          <a:r>
            <a:rPr lang="zh-TW" sz="2400" dirty="0" smtClean="0">
              <a:latin typeface="標楷體" pitchFamily="65" charset="-120"/>
              <a:ea typeface="標楷體" pitchFamily="65" charset="-120"/>
            </a:rPr>
            <a:t>、知識盤點三者之間關連程度尚可進行深度的研究</a:t>
          </a:r>
          <a:r>
            <a:rPr lang="en-US" sz="2400" dirty="0" smtClean="0">
              <a:latin typeface="標楷體" pitchFamily="65" charset="-120"/>
              <a:ea typeface="標楷體" pitchFamily="65" charset="-120"/>
            </a:rPr>
            <a:t>.</a:t>
          </a:r>
          <a:endParaRPr lang="zh-TW" sz="2400" dirty="0">
            <a:latin typeface="標楷體" pitchFamily="65" charset="-120"/>
            <a:ea typeface="標楷體" pitchFamily="65" charset="-120"/>
          </a:endParaRPr>
        </a:p>
      </dgm:t>
    </dgm:pt>
    <dgm:pt modelId="{466B09BB-13B2-4D26-B2F3-D0EA342CF089}" type="parTrans" cxnId="{EAB051B6-1852-4931-990D-CEA47642BB48}">
      <dgm:prSet/>
      <dgm:spPr/>
      <dgm:t>
        <a:bodyPr/>
        <a:lstStyle/>
        <a:p>
          <a:endParaRPr lang="zh-TW" altLang="en-US"/>
        </a:p>
      </dgm:t>
    </dgm:pt>
    <dgm:pt modelId="{FECE9F90-E851-4C38-9FAC-210DF018B670}" type="sibTrans" cxnId="{EAB051B6-1852-4931-990D-CEA47642BB48}">
      <dgm:prSet/>
      <dgm:spPr/>
      <dgm:t>
        <a:bodyPr/>
        <a:lstStyle/>
        <a:p>
          <a:endParaRPr lang="zh-TW" altLang="en-US"/>
        </a:p>
      </dgm:t>
    </dgm:pt>
    <dgm:pt modelId="{55D96550-F2C7-429A-9763-6B9E20056C0C}">
      <dgm:prSet custT="1"/>
      <dgm:spPr/>
      <dgm:t>
        <a:bodyPr/>
        <a:lstStyle/>
        <a:p>
          <a:pPr rtl="0"/>
          <a:r>
            <a:rPr lang="zh-TW" altLang="en-US" sz="2400" dirty="0" smtClean="0">
              <a:latin typeface="標楷體" pitchFamily="65" charset="-120"/>
              <a:ea typeface="標楷體" pitchFamily="65" charset="-120"/>
            </a:rPr>
            <a:t>未考慮成本效益分析</a:t>
          </a:r>
          <a:endParaRPr lang="zh-TW" altLang="en-US" sz="2400" dirty="0">
            <a:latin typeface="標楷體" pitchFamily="65" charset="-120"/>
            <a:ea typeface="標楷體" pitchFamily="65" charset="-120"/>
          </a:endParaRPr>
        </a:p>
      </dgm:t>
    </dgm:pt>
    <dgm:pt modelId="{B3F2FC77-B33F-49E9-AD2F-6FB08DC3D9A4}" type="parTrans" cxnId="{CAC215BC-C130-4385-9FFA-C8F49D665935}">
      <dgm:prSet/>
      <dgm:spPr/>
      <dgm:t>
        <a:bodyPr/>
        <a:lstStyle/>
        <a:p>
          <a:endParaRPr lang="zh-TW" altLang="en-US"/>
        </a:p>
      </dgm:t>
    </dgm:pt>
    <dgm:pt modelId="{E9F3D458-6636-45F0-B9DB-9D1FF732F5C6}" type="sibTrans" cxnId="{CAC215BC-C130-4385-9FFA-C8F49D665935}">
      <dgm:prSet/>
      <dgm:spPr/>
      <dgm:t>
        <a:bodyPr/>
        <a:lstStyle/>
        <a:p>
          <a:endParaRPr lang="zh-TW" altLang="en-US"/>
        </a:p>
      </dgm:t>
    </dgm:pt>
    <dgm:pt modelId="{C6E3C5C6-D4A4-4260-AB4B-DD764CCD0F4F}">
      <dgm:prSet custT="1"/>
      <dgm:spPr/>
      <dgm:t>
        <a:bodyPr/>
        <a:lstStyle/>
        <a:p>
          <a:pPr rtl="0"/>
          <a:r>
            <a:rPr lang="zh-TW" sz="2400" dirty="0" smtClean="0">
              <a:latin typeface="標楷體" pitchFamily="65" charset="-120"/>
              <a:ea typeface="標楷體" pitchFamily="65" charset="-120"/>
            </a:rPr>
            <a:t>未針對</a:t>
          </a:r>
          <a:r>
            <a:rPr lang="en-US" sz="2400" dirty="0" smtClean="0">
              <a:latin typeface="標楷體" pitchFamily="65" charset="-120"/>
              <a:ea typeface="標楷體" pitchFamily="65" charset="-120"/>
            </a:rPr>
            <a:t>KMS</a:t>
          </a:r>
          <a:r>
            <a:rPr lang="zh-TW" sz="2400" dirty="0" smtClean="0">
              <a:latin typeface="標楷體" pitchFamily="65" charset="-120"/>
              <a:ea typeface="標楷體" pitchFamily="65" charset="-120"/>
            </a:rPr>
            <a:t>做評估</a:t>
          </a:r>
          <a:endParaRPr lang="zh-TW" sz="2400" dirty="0">
            <a:latin typeface="標楷體" pitchFamily="65" charset="-120"/>
            <a:ea typeface="標楷體" pitchFamily="65" charset="-120"/>
          </a:endParaRPr>
        </a:p>
      </dgm:t>
    </dgm:pt>
    <dgm:pt modelId="{2CEC5D82-B388-4678-AD0F-D730B16764C4}" type="parTrans" cxnId="{CB41B991-A181-48A0-8EA7-689DA84DC547}">
      <dgm:prSet/>
      <dgm:spPr/>
      <dgm:t>
        <a:bodyPr/>
        <a:lstStyle/>
        <a:p>
          <a:endParaRPr lang="zh-TW" altLang="en-US"/>
        </a:p>
      </dgm:t>
    </dgm:pt>
    <dgm:pt modelId="{DE650EE5-6BE9-4221-A57D-7C05B403E9C1}" type="sibTrans" cxnId="{CB41B991-A181-48A0-8EA7-689DA84DC547}">
      <dgm:prSet/>
      <dgm:spPr/>
      <dgm:t>
        <a:bodyPr/>
        <a:lstStyle/>
        <a:p>
          <a:endParaRPr lang="zh-TW" altLang="en-US"/>
        </a:p>
      </dgm:t>
    </dgm:pt>
    <dgm:pt modelId="{0B81E6C6-7BDF-42F3-9F6D-26436FB694DD}">
      <dgm:prSet custT="1"/>
      <dgm:spPr/>
      <dgm:t>
        <a:bodyPr/>
        <a:lstStyle/>
        <a:p>
          <a:pPr rtl="0"/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待續</a:t>
          </a:r>
          <a:endParaRPr lang="zh-TW" altLang="en-US" sz="2800" dirty="0">
            <a:latin typeface="標楷體" pitchFamily="65" charset="-120"/>
            <a:ea typeface="標楷體" pitchFamily="65" charset="-120"/>
          </a:endParaRPr>
        </a:p>
      </dgm:t>
    </dgm:pt>
    <dgm:pt modelId="{837D3ECD-231B-41AC-87B6-F21792F34031}" type="parTrans" cxnId="{82F29311-B1D4-44D1-995D-8996D421D8EE}">
      <dgm:prSet/>
      <dgm:spPr/>
      <dgm:t>
        <a:bodyPr/>
        <a:lstStyle/>
        <a:p>
          <a:endParaRPr lang="zh-TW" altLang="en-US"/>
        </a:p>
      </dgm:t>
    </dgm:pt>
    <dgm:pt modelId="{BE1EF49D-408C-4752-B5A2-D38C257A5C72}" type="sibTrans" cxnId="{82F29311-B1D4-44D1-995D-8996D421D8EE}">
      <dgm:prSet/>
      <dgm:spPr/>
      <dgm:t>
        <a:bodyPr/>
        <a:lstStyle/>
        <a:p>
          <a:endParaRPr lang="zh-TW" altLang="en-US"/>
        </a:p>
      </dgm:t>
    </dgm:pt>
    <dgm:pt modelId="{440ECCBA-0EC1-4301-A7DA-F27407E87624}" type="pres">
      <dgm:prSet presAssocID="{4042BB99-A188-41DB-B6E1-33B7B002771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4850B2A-42D4-4DE4-B530-4C5B0339417B}" type="pres">
      <dgm:prSet presAssocID="{0B81E6C6-7BDF-42F3-9F6D-26436FB694DD}" presName="linNode" presStyleCnt="0"/>
      <dgm:spPr/>
    </dgm:pt>
    <dgm:pt modelId="{1D3B6022-BAF9-4BE9-A3BD-481E4A2540C4}" type="pres">
      <dgm:prSet presAssocID="{0B81E6C6-7BDF-42F3-9F6D-26436FB694DD}" presName="parentShp" presStyleLbl="node1" presStyleIdx="0" presStyleCnt="1" custScaleX="42241" custLinFactNeighborY="5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2F9492-EBE0-4BFC-8A55-754631433B52}" type="pres">
      <dgm:prSet presAssocID="{0B81E6C6-7BDF-42F3-9F6D-26436FB694DD}" presName="childShp" presStyleLbl="bgAccFollowNode1" presStyleIdx="0" presStyleCnt="1" custScaleX="1424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AB051B6-1852-4931-990D-CEA47642BB48}" srcId="{0B81E6C6-7BDF-42F3-9F6D-26436FB694DD}" destId="{935F925C-8A04-449D-858C-562265C73C00}" srcOrd="0" destOrd="0" parTransId="{466B09BB-13B2-4D26-B2F3-D0EA342CF089}" sibTransId="{FECE9F90-E851-4C38-9FAC-210DF018B670}"/>
    <dgm:cxn modelId="{CB41B991-A181-48A0-8EA7-689DA84DC547}" srcId="{0B81E6C6-7BDF-42F3-9F6D-26436FB694DD}" destId="{C6E3C5C6-D4A4-4260-AB4B-DD764CCD0F4F}" srcOrd="2" destOrd="0" parTransId="{2CEC5D82-B388-4678-AD0F-D730B16764C4}" sibTransId="{DE650EE5-6BE9-4221-A57D-7C05B403E9C1}"/>
    <dgm:cxn modelId="{82F29311-B1D4-44D1-995D-8996D421D8EE}" srcId="{4042BB99-A188-41DB-B6E1-33B7B0027719}" destId="{0B81E6C6-7BDF-42F3-9F6D-26436FB694DD}" srcOrd="0" destOrd="0" parTransId="{837D3ECD-231B-41AC-87B6-F21792F34031}" sibTransId="{BE1EF49D-408C-4752-B5A2-D38C257A5C72}"/>
    <dgm:cxn modelId="{448F4061-0D97-464A-AE88-7361141D0B51}" type="presOf" srcId="{4042BB99-A188-41DB-B6E1-33B7B0027719}" destId="{440ECCBA-0EC1-4301-A7DA-F27407E87624}" srcOrd="0" destOrd="0" presId="urn:microsoft.com/office/officeart/2005/8/layout/vList6"/>
    <dgm:cxn modelId="{EFB276A0-6FDD-4E9C-AEA3-D8DF74E96186}" type="presOf" srcId="{935F925C-8A04-449D-858C-562265C73C00}" destId="{D02F9492-EBE0-4BFC-8A55-754631433B52}" srcOrd="0" destOrd="0" presId="urn:microsoft.com/office/officeart/2005/8/layout/vList6"/>
    <dgm:cxn modelId="{B776E70D-CE26-4980-AD14-73CA9F7E03F1}" type="presOf" srcId="{0B81E6C6-7BDF-42F3-9F6D-26436FB694DD}" destId="{1D3B6022-BAF9-4BE9-A3BD-481E4A2540C4}" srcOrd="0" destOrd="0" presId="urn:microsoft.com/office/officeart/2005/8/layout/vList6"/>
    <dgm:cxn modelId="{45C92E47-1D4B-4070-BE97-CC8CAA3572C0}" type="presOf" srcId="{55D96550-F2C7-429A-9763-6B9E20056C0C}" destId="{D02F9492-EBE0-4BFC-8A55-754631433B52}" srcOrd="0" destOrd="1" presId="urn:microsoft.com/office/officeart/2005/8/layout/vList6"/>
    <dgm:cxn modelId="{7605E5DA-CCFC-4740-A3A8-656190A7D20C}" type="presOf" srcId="{C6E3C5C6-D4A4-4260-AB4B-DD764CCD0F4F}" destId="{D02F9492-EBE0-4BFC-8A55-754631433B52}" srcOrd="0" destOrd="2" presId="urn:microsoft.com/office/officeart/2005/8/layout/vList6"/>
    <dgm:cxn modelId="{CAC215BC-C130-4385-9FFA-C8F49D665935}" srcId="{0B81E6C6-7BDF-42F3-9F6D-26436FB694DD}" destId="{55D96550-F2C7-429A-9763-6B9E20056C0C}" srcOrd="1" destOrd="0" parTransId="{B3F2FC77-B33F-49E9-AD2F-6FB08DC3D9A4}" sibTransId="{E9F3D458-6636-45F0-B9DB-9D1FF732F5C6}"/>
    <dgm:cxn modelId="{329CF4FD-E512-454D-BFF9-78442E149BE1}" type="presParOf" srcId="{440ECCBA-0EC1-4301-A7DA-F27407E87624}" destId="{64850B2A-42D4-4DE4-B530-4C5B0339417B}" srcOrd="0" destOrd="0" presId="urn:microsoft.com/office/officeart/2005/8/layout/vList6"/>
    <dgm:cxn modelId="{29182800-C78E-427D-A721-FEAAE36C1AE6}" type="presParOf" srcId="{64850B2A-42D4-4DE4-B530-4C5B0339417B}" destId="{1D3B6022-BAF9-4BE9-A3BD-481E4A2540C4}" srcOrd="0" destOrd="0" presId="urn:microsoft.com/office/officeart/2005/8/layout/vList6"/>
    <dgm:cxn modelId="{A5AFA6B4-B7EF-4AA9-B06F-237B12E84FBE}" type="presParOf" srcId="{64850B2A-42D4-4DE4-B530-4C5B0339417B}" destId="{D02F9492-EBE0-4BFC-8A55-754631433B5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A42D11-8F51-4662-8D1C-B46F0D8559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AE80006A-3EDD-4A68-AB4A-A10A0E7D5C0F}">
      <dgm:prSet custT="1"/>
      <dgm:spPr/>
      <dgm:t>
        <a:bodyPr/>
        <a:lstStyle/>
        <a:p>
          <a:pPr rtl="0"/>
          <a:r>
            <a:rPr lang="en-US" sz="22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sz="2200" dirty="0" smtClean="0">
              <a:latin typeface="標楷體" pitchFamily="65" charset="-120"/>
              <a:ea typeface="標楷體" pitchFamily="65" charset="-120"/>
            </a:rPr>
            <a:t>醫管</a:t>
          </a:r>
          <a:r>
            <a:rPr lang="en-US" sz="2200" dirty="0" err="1" smtClean="0">
              <a:latin typeface="標楷體" pitchFamily="65" charset="-120"/>
              <a:ea typeface="標楷體" pitchFamily="65" charset="-120"/>
            </a:rPr>
            <a:t>人員技術門檻高，新進人員無法快速上手</a:t>
          </a:r>
          <a:endParaRPr lang="ja-JP" sz="2200" dirty="0">
            <a:latin typeface="標楷體" pitchFamily="65" charset="-120"/>
            <a:ea typeface="標楷體" pitchFamily="65" charset="-120"/>
          </a:endParaRPr>
        </a:p>
      </dgm:t>
    </dgm:pt>
    <dgm:pt modelId="{D58A5B6B-6B39-4AE6-AC7D-A408DD4ED920}" type="parTrans" cxnId="{D685A46C-140D-4A51-BB65-53C817A81173}">
      <dgm:prSet/>
      <dgm:spPr/>
      <dgm:t>
        <a:bodyPr/>
        <a:lstStyle/>
        <a:p>
          <a:endParaRPr lang="zh-TW" altLang="en-US"/>
        </a:p>
      </dgm:t>
    </dgm:pt>
    <dgm:pt modelId="{3F04032A-FEE1-4FA5-A736-4F0C0B9B5F6B}" type="sibTrans" cxnId="{D685A46C-140D-4A51-BB65-53C817A81173}">
      <dgm:prSet/>
      <dgm:spPr/>
      <dgm:t>
        <a:bodyPr/>
        <a:lstStyle/>
        <a:p>
          <a:endParaRPr lang="zh-TW" altLang="en-US"/>
        </a:p>
      </dgm:t>
    </dgm:pt>
    <dgm:pt modelId="{BC202C49-E023-45E7-B43A-A6AB25988A8A}" type="pres">
      <dgm:prSet presAssocID="{44A42D11-8F51-4662-8D1C-B46F0D8559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C1264D-0705-4BE5-BF57-7AA5917579EA}" type="pres">
      <dgm:prSet presAssocID="{AE80006A-3EDD-4A68-AB4A-A10A0E7D5C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59BD2EC-AA15-4463-A2A0-F93DF77516F3}" type="presOf" srcId="{AE80006A-3EDD-4A68-AB4A-A10A0E7D5C0F}" destId="{8DC1264D-0705-4BE5-BF57-7AA5917579EA}" srcOrd="0" destOrd="0" presId="urn:microsoft.com/office/officeart/2005/8/layout/vList2"/>
    <dgm:cxn modelId="{D685A46C-140D-4A51-BB65-53C817A81173}" srcId="{44A42D11-8F51-4662-8D1C-B46F0D855922}" destId="{AE80006A-3EDD-4A68-AB4A-A10A0E7D5C0F}" srcOrd="0" destOrd="0" parTransId="{D58A5B6B-6B39-4AE6-AC7D-A408DD4ED920}" sibTransId="{3F04032A-FEE1-4FA5-A736-4F0C0B9B5F6B}"/>
    <dgm:cxn modelId="{693875ED-51FE-4C92-A662-EC5234E52845}" type="presOf" srcId="{44A42D11-8F51-4662-8D1C-B46F0D855922}" destId="{BC202C49-E023-45E7-B43A-A6AB25988A8A}" srcOrd="0" destOrd="0" presId="urn:microsoft.com/office/officeart/2005/8/layout/vList2"/>
    <dgm:cxn modelId="{E6C26F4F-D9D8-4803-8A28-325A6A7E4281}" type="presParOf" srcId="{BC202C49-E023-45E7-B43A-A6AB25988A8A}" destId="{8DC1264D-0705-4BE5-BF57-7AA5917579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6AAE98-62FB-4A09-93D9-2CB8FD1DAEE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C666469F-6956-45CB-A5CE-4F6283DC5405}">
      <dgm:prSet/>
      <dgm:spPr/>
      <dgm:t>
        <a:bodyPr/>
        <a:lstStyle/>
        <a:p>
          <a:pPr rtl="0"/>
          <a:r>
            <a:rPr lang="en-US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dirty="0" smtClean="0">
              <a:latin typeface="標楷體" pitchFamily="65" charset="-120"/>
              <a:ea typeface="標楷體" pitchFamily="65" charset="-120"/>
            </a:rPr>
            <a:t>醫管人員績效難量化與評核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986D50AB-587A-49D0-9864-9439423D16E9}" type="parTrans" cxnId="{C6233E05-CABA-4B3F-9898-4AA30BB2C4B3}">
      <dgm:prSet/>
      <dgm:spPr/>
      <dgm:t>
        <a:bodyPr/>
        <a:lstStyle/>
        <a:p>
          <a:endParaRPr lang="zh-TW" altLang="en-US"/>
        </a:p>
      </dgm:t>
    </dgm:pt>
    <dgm:pt modelId="{F5BFE975-6BFD-4CE7-8D2D-5104283CA356}" type="sibTrans" cxnId="{C6233E05-CABA-4B3F-9898-4AA30BB2C4B3}">
      <dgm:prSet/>
      <dgm:spPr/>
      <dgm:t>
        <a:bodyPr/>
        <a:lstStyle/>
        <a:p>
          <a:endParaRPr lang="zh-TW" altLang="en-US"/>
        </a:p>
      </dgm:t>
    </dgm:pt>
    <dgm:pt modelId="{1156DC47-7891-49C4-80FF-9B60B12B3D8C}" type="pres">
      <dgm:prSet presAssocID="{6F6AAE98-62FB-4A09-93D9-2CB8FD1DA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4F2AD15-4247-47D0-B316-224D70807CCD}" type="pres">
      <dgm:prSet presAssocID="{C666469F-6956-45CB-A5CE-4F6283DC5405}" presName="parentText" presStyleLbl="node1" presStyleIdx="0" presStyleCnt="1" custLinFactNeighborX="-20976" custLinFactNeighborY="3752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6233E05-CABA-4B3F-9898-4AA30BB2C4B3}" srcId="{6F6AAE98-62FB-4A09-93D9-2CB8FD1DAEE5}" destId="{C666469F-6956-45CB-A5CE-4F6283DC5405}" srcOrd="0" destOrd="0" parTransId="{986D50AB-587A-49D0-9864-9439423D16E9}" sibTransId="{F5BFE975-6BFD-4CE7-8D2D-5104283CA356}"/>
    <dgm:cxn modelId="{55168DA5-29E4-4E48-8A01-7B7B2D84491B}" type="presOf" srcId="{6F6AAE98-62FB-4A09-93D9-2CB8FD1DAEE5}" destId="{1156DC47-7891-49C4-80FF-9B60B12B3D8C}" srcOrd="0" destOrd="0" presId="urn:microsoft.com/office/officeart/2005/8/layout/vList2"/>
    <dgm:cxn modelId="{BE56F4B3-F2BF-439E-B9EE-4DB7A3EE0872}" type="presOf" srcId="{C666469F-6956-45CB-A5CE-4F6283DC5405}" destId="{34F2AD15-4247-47D0-B316-224D70807CCD}" srcOrd="0" destOrd="0" presId="urn:microsoft.com/office/officeart/2005/8/layout/vList2"/>
    <dgm:cxn modelId="{D836F95A-9AD6-45CA-9529-0B18F7453B33}" type="presParOf" srcId="{1156DC47-7891-49C4-80FF-9B60B12B3D8C}" destId="{34F2AD15-4247-47D0-B316-224D70807C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61151E-7A9E-4B0B-8221-70E82D4D54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0BEE5DBB-BD88-4568-8D0B-625FE27AB6E1}">
      <dgm:prSet custT="1"/>
      <dgm:spPr/>
      <dgm:t>
        <a:bodyPr/>
        <a:lstStyle/>
        <a:p>
          <a:pPr rtl="0"/>
          <a:r>
            <a:rPr lang="en-US" sz="2200" dirty="0" smtClean="0">
              <a:latin typeface="標楷體" pitchFamily="65" charset="-120"/>
              <a:ea typeface="標楷體" pitchFamily="65" charset="-120"/>
            </a:rPr>
            <a:t>3.服務單位各自訓練，品質不一且訓練成本高</a:t>
          </a:r>
          <a:endParaRPr lang="ja-JP" sz="2200" dirty="0">
            <a:latin typeface="標楷體" pitchFamily="65" charset="-120"/>
            <a:ea typeface="標楷體" pitchFamily="65" charset="-120"/>
          </a:endParaRPr>
        </a:p>
      </dgm:t>
    </dgm:pt>
    <dgm:pt modelId="{608B942B-5147-4F2A-A0F8-FBA1140F2593}" type="parTrans" cxnId="{971A47FF-A682-4422-B782-9E81D7776F0D}">
      <dgm:prSet/>
      <dgm:spPr/>
      <dgm:t>
        <a:bodyPr/>
        <a:lstStyle/>
        <a:p>
          <a:endParaRPr lang="zh-TW" altLang="en-US"/>
        </a:p>
      </dgm:t>
    </dgm:pt>
    <dgm:pt modelId="{577769F8-AAAE-44C7-880C-74EA1577098B}" type="sibTrans" cxnId="{971A47FF-A682-4422-B782-9E81D7776F0D}">
      <dgm:prSet/>
      <dgm:spPr/>
      <dgm:t>
        <a:bodyPr/>
        <a:lstStyle/>
        <a:p>
          <a:endParaRPr lang="zh-TW" altLang="en-US"/>
        </a:p>
      </dgm:t>
    </dgm:pt>
    <dgm:pt modelId="{0C7E0380-F347-4173-923F-128D5BA5A941}" type="pres">
      <dgm:prSet presAssocID="{5661151E-7A9E-4B0B-8221-70E82D4D54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42F6E83-CFFD-4752-BC40-95475FDFEBFC}" type="pres">
      <dgm:prSet presAssocID="{0BEE5DBB-BD88-4568-8D0B-625FE27AB6E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1A47FF-A682-4422-B782-9E81D7776F0D}" srcId="{5661151E-7A9E-4B0B-8221-70E82D4D547C}" destId="{0BEE5DBB-BD88-4568-8D0B-625FE27AB6E1}" srcOrd="0" destOrd="0" parTransId="{608B942B-5147-4F2A-A0F8-FBA1140F2593}" sibTransId="{577769F8-AAAE-44C7-880C-74EA1577098B}"/>
    <dgm:cxn modelId="{464369F5-9197-415C-BC35-4E2158C82957}" type="presOf" srcId="{5661151E-7A9E-4B0B-8221-70E82D4D547C}" destId="{0C7E0380-F347-4173-923F-128D5BA5A941}" srcOrd="0" destOrd="0" presId="urn:microsoft.com/office/officeart/2005/8/layout/vList2"/>
    <dgm:cxn modelId="{DF4EF131-9B27-4929-96F4-13DEE6399AD8}" type="presOf" srcId="{0BEE5DBB-BD88-4568-8D0B-625FE27AB6E1}" destId="{B42F6E83-CFFD-4752-BC40-95475FDFEBFC}" srcOrd="0" destOrd="0" presId="urn:microsoft.com/office/officeart/2005/8/layout/vList2"/>
    <dgm:cxn modelId="{508BC56C-BF79-45A9-B5B9-B735B1B33637}" type="presParOf" srcId="{0C7E0380-F347-4173-923F-128D5BA5A941}" destId="{B42F6E83-CFFD-4752-BC40-95475FDFEBF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4EC962-0CF6-46AA-A0E9-36A76232B65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B47489CA-EEA1-4259-A460-8F8BEA8A905D}">
      <dgm:prSet/>
      <dgm:spPr/>
      <dgm:t>
        <a:bodyPr/>
        <a:lstStyle/>
        <a:p>
          <a:pPr rtl="0"/>
          <a:r>
            <a:rPr lang="en-US" dirty="0" smtClean="0">
              <a:latin typeface="標楷體" pitchFamily="65" charset="-120"/>
              <a:ea typeface="標楷體" pitchFamily="65" charset="-120"/>
            </a:rPr>
            <a:t>4.服務人力與資源無法跨區調度使用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2774B737-E18B-42AA-A7F1-AC08D6D10199}" type="parTrans" cxnId="{AA616BA5-3066-4F60-BD5E-53CCACB31F76}">
      <dgm:prSet/>
      <dgm:spPr/>
      <dgm:t>
        <a:bodyPr/>
        <a:lstStyle/>
        <a:p>
          <a:endParaRPr lang="zh-TW" altLang="en-US"/>
        </a:p>
      </dgm:t>
    </dgm:pt>
    <dgm:pt modelId="{871F7764-C2C0-412B-8A10-FFA4C93E76C2}" type="sibTrans" cxnId="{AA616BA5-3066-4F60-BD5E-53CCACB31F76}">
      <dgm:prSet/>
      <dgm:spPr/>
      <dgm:t>
        <a:bodyPr/>
        <a:lstStyle/>
        <a:p>
          <a:endParaRPr lang="zh-TW" altLang="en-US"/>
        </a:p>
      </dgm:t>
    </dgm:pt>
    <dgm:pt modelId="{9FF88F72-A5D8-4941-B52A-43071DBC8DE6}" type="pres">
      <dgm:prSet presAssocID="{004EC962-0CF6-46AA-A0E9-36A76232B65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F282484-3C88-4980-8E10-FA950223A732}" type="pres">
      <dgm:prSet presAssocID="{B47489CA-EEA1-4259-A460-8F8BEA8A905D}" presName="parentText" presStyleLbl="node1" presStyleIdx="0" presStyleCnt="1" custLinFactNeighborY="-1411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141BD8F-735B-4355-A466-7240F14FACBE}" type="presOf" srcId="{B47489CA-EEA1-4259-A460-8F8BEA8A905D}" destId="{3F282484-3C88-4980-8E10-FA950223A732}" srcOrd="0" destOrd="0" presId="urn:microsoft.com/office/officeart/2005/8/layout/vList2"/>
    <dgm:cxn modelId="{8E750854-546B-4B71-87CD-493AFC32F323}" type="presOf" srcId="{004EC962-0CF6-46AA-A0E9-36A76232B65B}" destId="{9FF88F72-A5D8-4941-B52A-43071DBC8DE6}" srcOrd="0" destOrd="0" presId="urn:microsoft.com/office/officeart/2005/8/layout/vList2"/>
    <dgm:cxn modelId="{AA616BA5-3066-4F60-BD5E-53CCACB31F76}" srcId="{004EC962-0CF6-46AA-A0E9-36A76232B65B}" destId="{B47489CA-EEA1-4259-A460-8F8BEA8A905D}" srcOrd="0" destOrd="0" parTransId="{2774B737-E18B-42AA-A7F1-AC08D6D10199}" sibTransId="{871F7764-C2C0-412B-8A10-FFA4C93E76C2}"/>
    <dgm:cxn modelId="{ABA20280-F707-4D38-96CD-C19E73A74B68}" type="presParOf" srcId="{9FF88F72-A5D8-4941-B52A-43071DBC8DE6}" destId="{3F282484-3C88-4980-8E10-FA950223A7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D67EA0-CD83-4783-8CA7-EC763013B0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8B5993B2-B3F6-417A-9B61-3EFBB3F4A715}">
      <dgm:prSet custT="1"/>
      <dgm:spPr/>
      <dgm:t>
        <a:bodyPr/>
        <a:lstStyle/>
        <a:p>
          <a:pPr rtl="0"/>
          <a:r>
            <a:rPr lang="en-US" sz="2200" dirty="0" smtClean="0">
              <a:latin typeface="標楷體" pitchFamily="65" charset="-120"/>
              <a:ea typeface="標楷體" pitchFamily="65" charset="-120"/>
            </a:rPr>
            <a:t>5.</a:t>
          </a:r>
          <a:r>
            <a:rPr lang="zh-TW" sz="2200" dirty="0" smtClean="0">
              <a:latin typeface="標楷體" pitchFamily="65" charset="-120"/>
              <a:ea typeface="標楷體" pitchFamily="65" charset="-120"/>
            </a:rPr>
            <a:t>新法規設計理念未能傳遞至醫管人員並擴及客戶</a:t>
          </a:r>
          <a:endParaRPr lang="zh-TW" sz="2200" dirty="0">
            <a:latin typeface="標楷體" pitchFamily="65" charset="-120"/>
            <a:ea typeface="標楷體" pitchFamily="65" charset="-120"/>
          </a:endParaRPr>
        </a:p>
      </dgm:t>
    </dgm:pt>
    <dgm:pt modelId="{04186E36-F3DC-4815-8BFB-948BE5813F30}" type="parTrans" cxnId="{151C14EE-6E47-459E-BF65-D08620B224CB}">
      <dgm:prSet/>
      <dgm:spPr/>
      <dgm:t>
        <a:bodyPr/>
        <a:lstStyle/>
        <a:p>
          <a:endParaRPr lang="zh-TW" altLang="en-US"/>
        </a:p>
      </dgm:t>
    </dgm:pt>
    <dgm:pt modelId="{606C79C1-588A-4BA7-949A-3F461A1EEAF9}" type="sibTrans" cxnId="{151C14EE-6E47-459E-BF65-D08620B224CB}">
      <dgm:prSet/>
      <dgm:spPr/>
      <dgm:t>
        <a:bodyPr/>
        <a:lstStyle/>
        <a:p>
          <a:endParaRPr lang="zh-TW" altLang="en-US"/>
        </a:p>
      </dgm:t>
    </dgm:pt>
    <dgm:pt modelId="{0FDAEA88-F328-4809-AF92-8A790A697C53}" type="pres">
      <dgm:prSet presAssocID="{D7D67EA0-CD83-4783-8CA7-EC763013B0F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D3A1100-99F9-4A47-A926-FD4F48E9355C}" type="pres">
      <dgm:prSet presAssocID="{8B5993B2-B3F6-417A-9B61-3EFBB3F4A71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51C14EE-6E47-459E-BF65-D08620B224CB}" srcId="{D7D67EA0-CD83-4783-8CA7-EC763013B0F2}" destId="{8B5993B2-B3F6-417A-9B61-3EFBB3F4A715}" srcOrd="0" destOrd="0" parTransId="{04186E36-F3DC-4815-8BFB-948BE5813F30}" sibTransId="{606C79C1-588A-4BA7-949A-3F461A1EEAF9}"/>
    <dgm:cxn modelId="{F9B12769-F7FA-417C-BF8C-CABD77DE9905}" type="presOf" srcId="{8B5993B2-B3F6-417A-9B61-3EFBB3F4A715}" destId="{1D3A1100-99F9-4A47-A926-FD4F48E9355C}" srcOrd="0" destOrd="0" presId="urn:microsoft.com/office/officeart/2005/8/layout/vList2"/>
    <dgm:cxn modelId="{82A369F2-9D5E-45BE-9A40-257070F5F95C}" type="presOf" srcId="{D7D67EA0-CD83-4783-8CA7-EC763013B0F2}" destId="{0FDAEA88-F328-4809-AF92-8A790A697C53}" srcOrd="0" destOrd="0" presId="urn:microsoft.com/office/officeart/2005/8/layout/vList2"/>
    <dgm:cxn modelId="{C47883AD-1B55-4598-A894-6AEDC39E0600}" type="presParOf" srcId="{0FDAEA88-F328-4809-AF92-8A790A697C53}" destId="{1D3A1100-99F9-4A47-A926-FD4F48E9355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E7314F-5E2C-4324-B610-8280C8C76B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C5693CBC-8770-4F4F-976C-FC1FE25D4FB4}">
      <dgm:prSet/>
      <dgm:spPr/>
      <dgm:t>
        <a:bodyPr/>
        <a:lstStyle/>
        <a:p>
          <a:pPr rtl="0"/>
          <a:r>
            <a:rPr lang="en-US" dirty="0" smtClean="0">
              <a:latin typeface="標楷體" pitchFamily="65" charset="-120"/>
              <a:ea typeface="標楷體" pitchFamily="65" charset="-120"/>
            </a:rPr>
            <a:t>6.</a:t>
          </a:r>
          <a:r>
            <a:rPr lang="zh-TW" dirty="0" smtClean="0">
              <a:latin typeface="標楷體" pitchFamily="65" charset="-120"/>
              <a:ea typeface="標楷體" pitchFamily="65" charset="-120"/>
            </a:rPr>
            <a:t>醫管</a:t>
          </a:r>
          <a:r>
            <a:rPr lang="en-US" dirty="0" err="1" smtClean="0">
              <a:latin typeface="標楷體" pitchFamily="65" charset="-120"/>
              <a:ea typeface="標楷體" pitchFamily="65" charset="-120"/>
            </a:rPr>
            <a:t>所需</a:t>
          </a:r>
          <a:r>
            <a:rPr lang="zh-TW" dirty="0" smtClean="0">
              <a:latin typeface="標楷體" pitchFamily="65" charset="-120"/>
              <a:ea typeface="標楷體" pitchFamily="65" charset="-120"/>
            </a:rPr>
            <a:t>學習知識非常多</a:t>
          </a:r>
          <a:r>
            <a:rPr lang="en-US" dirty="0" smtClean="0">
              <a:latin typeface="標楷體" pitchFamily="65" charset="-120"/>
              <a:ea typeface="標楷體" pitchFamily="65" charset="-120"/>
            </a:rPr>
            <a:t>，</a:t>
          </a:r>
          <a:r>
            <a:rPr lang="en-US" dirty="0" err="1" smtClean="0">
              <a:latin typeface="標楷體" pitchFamily="65" charset="-120"/>
              <a:ea typeface="標楷體" pitchFamily="65" charset="-120"/>
            </a:rPr>
            <a:t>人員負荷超載</a:t>
          </a:r>
          <a:endParaRPr lang="zh-TW" dirty="0">
            <a:latin typeface="標楷體" pitchFamily="65" charset="-120"/>
            <a:ea typeface="標楷體" pitchFamily="65" charset="-120"/>
          </a:endParaRPr>
        </a:p>
      </dgm:t>
    </dgm:pt>
    <dgm:pt modelId="{32F1C1EF-9938-46D4-B80D-26F45A7B0FDF}" type="parTrans" cxnId="{D890C8C6-A60A-4D2E-AB15-F74CC2648A97}">
      <dgm:prSet/>
      <dgm:spPr/>
      <dgm:t>
        <a:bodyPr/>
        <a:lstStyle/>
        <a:p>
          <a:endParaRPr lang="zh-TW" altLang="en-US"/>
        </a:p>
      </dgm:t>
    </dgm:pt>
    <dgm:pt modelId="{BAA6270E-CE37-42D8-872A-93EBE2AF9CA0}" type="sibTrans" cxnId="{D890C8C6-A60A-4D2E-AB15-F74CC2648A97}">
      <dgm:prSet/>
      <dgm:spPr/>
      <dgm:t>
        <a:bodyPr/>
        <a:lstStyle/>
        <a:p>
          <a:endParaRPr lang="zh-TW" altLang="en-US"/>
        </a:p>
      </dgm:t>
    </dgm:pt>
    <dgm:pt modelId="{6D92C8D9-BECB-462E-A03F-81147CA9801D}" type="pres">
      <dgm:prSet presAssocID="{7AE7314F-5E2C-4324-B610-8280C8C76B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CAEA1AC-C3FF-4724-9BFD-679F98E2B3AD}" type="pres">
      <dgm:prSet presAssocID="{C5693CBC-8770-4F4F-976C-FC1FE25D4FB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2C7042E-1BFA-4388-9D33-1F8F70A6CC67}" type="presOf" srcId="{C5693CBC-8770-4F4F-976C-FC1FE25D4FB4}" destId="{3CAEA1AC-C3FF-4724-9BFD-679F98E2B3AD}" srcOrd="0" destOrd="0" presId="urn:microsoft.com/office/officeart/2005/8/layout/vList2"/>
    <dgm:cxn modelId="{D7280293-22A8-47DE-8F5C-77E669BAB769}" type="presOf" srcId="{7AE7314F-5E2C-4324-B610-8280C8C76BCE}" destId="{6D92C8D9-BECB-462E-A03F-81147CA9801D}" srcOrd="0" destOrd="0" presId="urn:microsoft.com/office/officeart/2005/8/layout/vList2"/>
    <dgm:cxn modelId="{D890C8C6-A60A-4D2E-AB15-F74CC2648A97}" srcId="{7AE7314F-5E2C-4324-B610-8280C8C76BCE}" destId="{C5693CBC-8770-4F4F-976C-FC1FE25D4FB4}" srcOrd="0" destOrd="0" parTransId="{32F1C1EF-9938-46D4-B80D-26F45A7B0FDF}" sibTransId="{BAA6270E-CE37-42D8-872A-93EBE2AF9CA0}"/>
    <dgm:cxn modelId="{C596AA59-C5CE-489E-81F8-26243CEDC8B9}" type="presParOf" srcId="{6D92C8D9-BECB-462E-A03F-81147CA9801D}" destId="{3CAEA1AC-C3FF-4724-9BFD-679F98E2B3A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BE2CFE-25B9-455C-A54F-4EFD2D56406B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D00AE406-37BE-4DF6-8CD3-39200FAAD6A1}">
      <dgm:prSet custT="1"/>
      <dgm:spPr/>
      <dgm:t>
        <a:bodyPr/>
        <a:lstStyle/>
        <a:p>
          <a:pPr rtl="0"/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醫療法規知識</a:t>
          </a:r>
          <a:endParaRPr lang="zh-TW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AF3D84F3-50CA-47DD-8DD7-D7A989AB3D1C}" type="parTrans" cxnId="{BA8A222D-53EF-4F26-B888-930C7584F413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1C58DED3-02A4-49A0-843B-F2E35507A4F4}" type="sibTrans" cxnId="{BA8A222D-53EF-4F26-B888-930C7584F413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5263C87D-A71C-4F9D-852B-514903A4ABB2}">
      <dgm:prSet custT="1"/>
      <dgm:spPr/>
      <dgm:t>
        <a:bodyPr/>
        <a:lstStyle/>
        <a:p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醫療行政法規。     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93D5CBE4-1CC1-474E-88EA-5225B7DD3472}" type="parTrans" cxnId="{C2B72446-B2CB-454C-9810-1023E12B3F8B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60C97ECD-0EA8-4A58-9A55-376EF504CE53}" type="sibTrans" cxnId="{C2B72446-B2CB-454C-9810-1023E12B3F8B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5A6E2641-2EA5-4E2E-A8A2-D3D204F63889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勞基法。 </a:t>
          </a:r>
        </a:p>
      </dgm:t>
    </dgm:pt>
    <dgm:pt modelId="{14641152-9E9B-4EBF-90A8-1DDECE42480C}" type="parTrans" cxnId="{4BAEE4A4-0B2C-4326-AECE-63D721F5A03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2140F9DE-EF8C-4C84-91AC-E2D3792DC270}" type="sibTrans" cxnId="{4BAEE4A4-0B2C-4326-AECE-63D721F5A03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74CDCAB3-9A6C-42A0-9A06-0276DE2DE3E5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醫護行政法規。     </a:t>
          </a:r>
        </a:p>
      </dgm:t>
    </dgm:pt>
    <dgm:pt modelId="{A0577E17-2A6C-4FD0-8B0F-9479145E57B2}" type="parTrans" cxnId="{152D580C-A8ED-4FCF-B7F6-2C61FC19D495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7D3B8745-E9E1-4671-9547-4A7849208A3D}" type="sibTrans" cxnId="{152D580C-A8ED-4FCF-B7F6-2C61FC19D495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90AFC3B8-C793-432A-90F0-75635F9B2777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作業流程知識。 </a:t>
          </a:r>
        </a:p>
      </dgm:t>
    </dgm:pt>
    <dgm:pt modelId="{97AE54F9-52CC-44E6-AAC0-696BCB2D3F7A}" type="parTrans" cxnId="{59ACDD4D-B0B4-472E-ACF3-2C42581545E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FB94229-0E9F-4BC4-ABA3-6606D7DEA945}" type="sibTrans" cxnId="{59ACDD4D-B0B4-472E-ACF3-2C42581545E7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03CE5D9-C304-4C3D-8623-DC1F4B20EEEE}">
      <dgm:prSet custT="1"/>
      <dgm:spPr/>
      <dgm:t>
        <a:bodyPr/>
        <a:lstStyle/>
        <a:p>
          <a:pPr rtl="0"/>
          <a:r>
            <a:rPr kumimoji="1" lang="zh-TW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稅務法規知識</a:t>
          </a:r>
        </a:p>
      </dgm:t>
    </dgm:pt>
    <dgm:pt modelId="{ED1BA555-1F4C-435E-976E-05B068FBA9D2}" type="parTrans" cxnId="{1BD87790-E692-480E-AE25-7897ABB1AD91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07192120-1AFF-44B2-A3DC-8F5D2D70A4EB}" type="sibTrans" cxnId="{1BD87790-E692-480E-AE25-7897ABB1AD91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5E4912E-087F-4817-A690-18E0D51DA26D}">
      <dgm:prSet custT="1"/>
      <dgm:spPr/>
      <dgm:t>
        <a:bodyPr/>
        <a:lstStyle/>
        <a:p>
          <a:pPr rtl="0"/>
          <a:r>
            <a:rPr kumimoji="1" lang="zh-TW" alt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行銷管理知識 </a:t>
          </a:r>
        </a:p>
      </dgm:t>
    </dgm:pt>
    <dgm:pt modelId="{51F69E01-C416-434D-B739-39ACF568203C}" type="parTrans" cxnId="{BB51F8ED-473A-4A0D-A88B-83B8EF126D6B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C46D1EE-F96D-4275-A92A-829165B772AE}" type="sibTrans" cxnId="{BB51F8ED-473A-4A0D-A88B-83B8EF126D6B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66E5E3AA-8ABD-415C-AC41-EC8228D85347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執行業稅法。          </a:t>
          </a:r>
        </a:p>
      </dgm:t>
    </dgm:pt>
    <dgm:pt modelId="{A889B9E3-A444-44A7-9865-25B587197404}" type="parTrans" cxnId="{758C04A5-A12E-46B2-B08F-32F90D8C5AAD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5C8BB100-401C-474D-B084-77EE2C543FA4}" type="sibTrans" cxnId="{758C04A5-A12E-46B2-B08F-32F90D8C5AAD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D78FC66A-CAAF-4BAB-8AF7-CE54C1E1F4DD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營利事業所得稅法。      </a:t>
          </a:r>
        </a:p>
      </dgm:t>
    </dgm:pt>
    <dgm:pt modelId="{5508A0D6-222A-4B6D-8FE9-AF2DC4289A4F}" type="parTrans" cxnId="{B30C8A64-42E2-4921-A098-5CF9625EF886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CB8AC99C-E64D-41CF-A8E4-0206BFEF7B4E}" type="sibTrans" cxnId="{B30C8A64-42E2-4921-A098-5CF9625EF886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1A0158BC-0E91-42DB-832F-227956174BB0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院所稅務流程規劃。 </a:t>
          </a:r>
        </a:p>
      </dgm:t>
    </dgm:pt>
    <dgm:pt modelId="{5E30D86B-658E-4A75-9FD0-8F378C9149C7}" type="parTrans" cxnId="{35FF71D5-0EED-44CF-9CD8-C0C697DEBEA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68A5C3CD-3966-49FD-9628-ABC1DC8DB420}" type="sibTrans" cxnId="{35FF71D5-0EED-44CF-9CD8-C0C697DEBEA0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8ED717A9-CD41-46F8-B44C-81EF6FCBEC82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溝通談判技巧。    </a:t>
          </a:r>
        </a:p>
      </dgm:t>
    </dgm:pt>
    <dgm:pt modelId="{35571533-EF6F-460E-9D74-4F56FBF53E1C}" type="parTrans" cxnId="{27B5B5A1-4A9D-4ABA-80EB-843A6C1B63C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2EE0242-DC25-4C71-9740-E113F078666F}" type="sibTrans" cxnId="{27B5B5A1-4A9D-4ABA-80EB-843A6C1B63C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1C095CD8-0858-4FA9-9AB1-EF35AC5DE5E6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合約規範。        </a:t>
          </a:r>
        </a:p>
      </dgm:t>
    </dgm:pt>
    <dgm:pt modelId="{29420FAA-7840-48E5-84ED-F4F4D1A2A836}" type="parTrans" cxnId="{3FE2F3EC-F002-437A-A702-FC87E1651E83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331738C-B1E6-4E3B-8050-B0C78796079D}" type="sibTrans" cxnId="{3FE2F3EC-F002-437A-A702-FC87E1651E83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5F9AE21-B8F3-4AD8-8EC9-B6AD52F2A728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產品與服務報價。  </a:t>
          </a:r>
        </a:p>
      </dgm:t>
    </dgm:pt>
    <dgm:pt modelId="{18FDDDFD-05A0-4B11-8303-2F02480613D1}" type="parTrans" cxnId="{A89134DD-4705-4CBF-9028-A1948D180468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E468E399-C069-41D9-93CA-04E9A9D780A2}" type="sibTrans" cxnId="{A89134DD-4705-4CBF-9028-A1948D180468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97F1CB1E-9FDC-4392-8083-15F2F1F4A15C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客戶關係管理。    </a:t>
          </a:r>
        </a:p>
      </dgm:t>
    </dgm:pt>
    <dgm:pt modelId="{297DA7EB-78ED-45B4-89CD-A55EBB419E68}" type="parTrans" cxnId="{FF67AD43-AFAD-4A83-B88C-4D73C80DA6B5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DD4A0E35-0199-4141-970D-051C9A61AB6E}" type="sibTrans" cxnId="{FF67AD43-AFAD-4A83-B88C-4D73C80DA6B5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6F4AB35E-346F-4838-96E0-0BF491F33A70}">
      <dgm:prSet custT="1"/>
      <dgm:spPr/>
      <dgm:t>
        <a:bodyPr/>
        <a:lstStyle/>
        <a:p>
          <a:pPr rtl="0"/>
          <a:r>
            <a: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新品推廣。 </a:t>
          </a:r>
        </a:p>
      </dgm:t>
    </dgm:pt>
    <dgm:pt modelId="{AB42D3F5-88B2-4C31-886C-E639EB183D40}" type="parTrans" cxnId="{90088079-6995-42DF-8B90-57DFB179AB32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95B94FF0-B1B2-459A-8C40-7EE8992FF00B}" type="sibTrans" cxnId="{90088079-6995-42DF-8B90-57DFB179AB32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A89BD44F-C72E-4A76-A3BC-D1FCAC74632E}" type="pres">
      <dgm:prSet presAssocID="{D1BE2CFE-25B9-455C-A54F-4EFD2D5640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A9F07E9-B34E-4A3E-845E-990355916B1E}" type="pres">
      <dgm:prSet presAssocID="{D00AE406-37BE-4DF6-8CD3-39200FAAD6A1}" presName="linNode" presStyleCnt="0"/>
      <dgm:spPr/>
    </dgm:pt>
    <dgm:pt modelId="{25242BEF-4119-4DC6-9196-6D8B92367E5B}" type="pres">
      <dgm:prSet presAssocID="{D00AE406-37BE-4DF6-8CD3-39200FAAD6A1}" presName="parentText" presStyleLbl="node1" presStyleIdx="0" presStyleCnt="3" custScaleX="82079" custScaleY="58262" custLinFactNeighborY="387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48F360-D4A0-4966-B4DC-5B55E9903F68}" type="pres">
      <dgm:prSet presAssocID="{D00AE406-37BE-4DF6-8CD3-39200FAAD6A1}" presName="descendantText" presStyleLbl="alignAccFollowNode1" presStyleIdx="0" presStyleCnt="3" custScaleX="79411" custScaleY="68817" custLinFactNeighborY="48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3485C4-ED52-4D6E-AF62-8236E3E3F915}" type="pres">
      <dgm:prSet presAssocID="{1C58DED3-02A4-49A0-843B-F2E35507A4F4}" presName="sp" presStyleCnt="0"/>
      <dgm:spPr/>
    </dgm:pt>
    <dgm:pt modelId="{982C2C79-0E5F-43A9-8697-170095C905A9}" type="pres">
      <dgm:prSet presAssocID="{E03CE5D9-C304-4C3D-8623-DC1F4B20EEEE}" presName="linNode" presStyleCnt="0"/>
      <dgm:spPr/>
    </dgm:pt>
    <dgm:pt modelId="{DAF534C0-5292-4855-937F-DACEDAE23CC1}" type="pres">
      <dgm:prSet presAssocID="{E03CE5D9-C304-4C3D-8623-DC1F4B20EEEE}" presName="parentText" presStyleLbl="node1" presStyleIdx="1" presStyleCnt="3" custScaleX="83692" custScaleY="5186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EEEE75-8E62-49B9-A255-83266D0879E1}" type="pres">
      <dgm:prSet presAssocID="{E03CE5D9-C304-4C3D-8623-DC1F4B20EEEE}" presName="descendantText" presStyleLbl="alignAccFollowNode1" presStyleIdx="1" presStyleCnt="3" custScaleX="79411" custScaleY="632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ABF2A1-E4B8-4009-AC43-2ED553C45C5B}" type="pres">
      <dgm:prSet presAssocID="{07192120-1AFF-44B2-A3DC-8F5D2D70A4EB}" presName="sp" presStyleCnt="0"/>
      <dgm:spPr/>
    </dgm:pt>
    <dgm:pt modelId="{71B70C56-70DB-4EC7-A0E9-619016658F1B}" type="pres">
      <dgm:prSet presAssocID="{E5E4912E-087F-4817-A690-18E0D51DA26D}" presName="linNode" presStyleCnt="0"/>
      <dgm:spPr/>
    </dgm:pt>
    <dgm:pt modelId="{C843F553-2BC1-4AAA-8634-A67E9DC3974E}" type="pres">
      <dgm:prSet presAssocID="{E5E4912E-087F-4817-A690-18E0D51DA26D}" presName="parentText" presStyleLbl="node1" presStyleIdx="2" presStyleCnt="3" custScaleX="83692" custScaleY="63696" custLinFactNeighborY="-361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AB58F0-C04A-453A-8FDF-09E4F82A436C}" type="pres">
      <dgm:prSet presAssocID="{E5E4912E-087F-4817-A690-18E0D51DA26D}" presName="descendantText" presStyleLbl="alignAccFollowNode1" presStyleIdx="2" presStyleCnt="3" custScaleX="79411" custScaleY="79228" custLinFactNeighborY="-4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ACDD4D-B0B4-472E-ACF3-2C42581545E7}" srcId="{D00AE406-37BE-4DF6-8CD3-39200FAAD6A1}" destId="{90AFC3B8-C793-432A-90F0-75635F9B2777}" srcOrd="3" destOrd="0" parTransId="{97AE54F9-52CC-44E6-AAC0-696BCB2D3F7A}" sibTransId="{4FB94229-0E9F-4BC4-ABA3-6606D7DEA945}"/>
    <dgm:cxn modelId="{5126890E-00F1-4E19-926E-E30851DA3066}" type="presOf" srcId="{90AFC3B8-C793-432A-90F0-75635F9B2777}" destId="{6548F360-D4A0-4966-B4DC-5B55E9903F68}" srcOrd="0" destOrd="3" presId="urn:microsoft.com/office/officeart/2005/8/layout/vList5"/>
    <dgm:cxn modelId="{9BE06074-46F7-4BFE-A739-6F1C03BF6464}" type="presOf" srcId="{74CDCAB3-9A6C-42A0-9A06-0276DE2DE3E5}" destId="{6548F360-D4A0-4966-B4DC-5B55E9903F68}" srcOrd="0" destOrd="2" presId="urn:microsoft.com/office/officeart/2005/8/layout/vList5"/>
    <dgm:cxn modelId="{2ABFAC9F-B923-41EE-B2F8-3F543EAEF636}" type="presOf" srcId="{66E5E3AA-8ABD-415C-AC41-EC8228D85347}" destId="{B9EEEE75-8E62-49B9-A255-83266D0879E1}" srcOrd="0" destOrd="0" presId="urn:microsoft.com/office/officeart/2005/8/layout/vList5"/>
    <dgm:cxn modelId="{6C9F0E70-5DCA-4CEC-9171-9B4785E046B7}" type="presOf" srcId="{D1BE2CFE-25B9-455C-A54F-4EFD2D56406B}" destId="{A89BD44F-C72E-4A76-A3BC-D1FCAC74632E}" srcOrd="0" destOrd="0" presId="urn:microsoft.com/office/officeart/2005/8/layout/vList5"/>
    <dgm:cxn modelId="{758C04A5-A12E-46B2-B08F-32F90D8C5AAD}" srcId="{E03CE5D9-C304-4C3D-8623-DC1F4B20EEEE}" destId="{66E5E3AA-8ABD-415C-AC41-EC8228D85347}" srcOrd="0" destOrd="0" parTransId="{A889B9E3-A444-44A7-9865-25B587197404}" sibTransId="{5C8BB100-401C-474D-B084-77EE2C543FA4}"/>
    <dgm:cxn modelId="{21E2B7B8-AD12-44B2-95A9-C72B260D3126}" type="presOf" srcId="{6F4AB35E-346F-4838-96E0-0BF491F33A70}" destId="{0CAB58F0-C04A-453A-8FDF-09E4F82A436C}" srcOrd="0" destOrd="4" presId="urn:microsoft.com/office/officeart/2005/8/layout/vList5"/>
    <dgm:cxn modelId="{6716B3C1-6EC2-481C-9CF2-64BF93E8F322}" type="presOf" srcId="{5A6E2641-2EA5-4E2E-A8A2-D3D204F63889}" destId="{6548F360-D4A0-4966-B4DC-5B55E9903F68}" srcOrd="0" destOrd="1" presId="urn:microsoft.com/office/officeart/2005/8/layout/vList5"/>
    <dgm:cxn modelId="{B30C8A64-42E2-4921-A098-5CF9625EF886}" srcId="{E03CE5D9-C304-4C3D-8623-DC1F4B20EEEE}" destId="{D78FC66A-CAAF-4BAB-8AF7-CE54C1E1F4DD}" srcOrd="1" destOrd="0" parTransId="{5508A0D6-222A-4B6D-8FE9-AF2DC4289A4F}" sibTransId="{CB8AC99C-E64D-41CF-A8E4-0206BFEF7B4E}"/>
    <dgm:cxn modelId="{786840FC-A4EA-4A0D-B07E-2977AB4E4412}" type="presOf" srcId="{1C095CD8-0858-4FA9-9AB1-EF35AC5DE5E6}" destId="{0CAB58F0-C04A-453A-8FDF-09E4F82A436C}" srcOrd="0" destOrd="1" presId="urn:microsoft.com/office/officeart/2005/8/layout/vList5"/>
    <dgm:cxn modelId="{4BAEE4A4-0B2C-4326-AECE-63D721F5A030}" srcId="{D00AE406-37BE-4DF6-8CD3-39200FAAD6A1}" destId="{5A6E2641-2EA5-4E2E-A8A2-D3D204F63889}" srcOrd="1" destOrd="0" parTransId="{14641152-9E9B-4EBF-90A8-1DDECE42480C}" sibTransId="{2140F9DE-EF8C-4C84-91AC-E2D3792DC270}"/>
    <dgm:cxn modelId="{81FFE223-7DA8-4960-8E58-24820CF224A3}" type="presOf" srcId="{E03CE5D9-C304-4C3D-8623-DC1F4B20EEEE}" destId="{DAF534C0-5292-4855-937F-DACEDAE23CC1}" srcOrd="0" destOrd="0" presId="urn:microsoft.com/office/officeart/2005/8/layout/vList5"/>
    <dgm:cxn modelId="{A89134DD-4705-4CBF-9028-A1948D180468}" srcId="{E5E4912E-087F-4817-A690-18E0D51DA26D}" destId="{45F9AE21-B8F3-4AD8-8EC9-B6AD52F2A728}" srcOrd="2" destOrd="0" parTransId="{18FDDDFD-05A0-4B11-8303-2F02480613D1}" sibTransId="{E468E399-C069-41D9-93CA-04E9A9D780A2}"/>
    <dgm:cxn modelId="{35FF71D5-0EED-44CF-9CD8-C0C697DEBEA0}" srcId="{E03CE5D9-C304-4C3D-8623-DC1F4B20EEEE}" destId="{1A0158BC-0E91-42DB-832F-227956174BB0}" srcOrd="2" destOrd="0" parTransId="{5E30D86B-658E-4A75-9FD0-8F378C9149C7}" sibTransId="{68A5C3CD-3966-49FD-9628-ABC1DC8DB420}"/>
    <dgm:cxn modelId="{ECC6A061-03CD-430D-819F-BDA44DAA8083}" type="presOf" srcId="{E5E4912E-087F-4817-A690-18E0D51DA26D}" destId="{C843F553-2BC1-4AAA-8634-A67E9DC3974E}" srcOrd="0" destOrd="0" presId="urn:microsoft.com/office/officeart/2005/8/layout/vList5"/>
    <dgm:cxn modelId="{CBD7EB68-ECC9-4FFF-AF90-A00541013AEC}" type="presOf" srcId="{D78FC66A-CAAF-4BAB-8AF7-CE54C1E1F4DD}" destId="{B9EEEE75-8E62-49B9-A255-83266D0879E1}" srcOrd="0" destOrd="1" presId="urn:microsoft.com/office/officeart/2005/8/layout/vList5"/>
    <dgm:cxn modelId="{C2B72446-B2CB-454C-9810-1023E12B3F8B}" srcId="{D00AE406-37BE-4DF6-8CD3-39200FAAD6A1}" destId="{5263C87D-A71C-4F9D-852B-514903A4ABB2}" srcOrd="0" destOrd="0" parTransId="{93D5CBE4-1CC1-474E-88EA-5225B7DD3472}" sibTransId="{60C97ECD-0EA8-4A58-9A55-376EF504CE53}"/>
    <dgm:cxn modelId="{0E104EF7-2D24-49B2-9254-B807DA104D3B}" type="presOf" srcId="{97F1CB1E-9FDC-4392-8083-15F2F1F4A15C}" destId="{0CAB58F0-C04A-453A-8FDF-09E4F82A436C}" srcOrd="0" destOrd="3" presId="urn:microsoft.com/office/officeart/2005/8/layout/vList5"/>
    <dgm:cxn modelId="{8A5FC0D3-4FA3-49D0-943F-FC3A7A30A11A}" type="presOf" srcId="{1A0158BC-0E91-42DB-832F-227956174BB0}" destId="{B9EEEE75-8E62-49B9-A255-83266D0879E1}" srcOrd="0" destOrd="2" presId="urn:microsoft.com/office/officeart/2005/8/layout/vList5"/>
    <dgm:cxn modelId="{FF67AD43-AFAD-4A83-B88C-4D73C80DA6B5}" srcId="{E5E4912E-087F-4817-A690-18E0D51DA26D}" destId="{97F1CB1E-9FDC-4392-8083-15F2F1F4A15C}" srcOrd="3" destOrd="0" parTransId="{297DA7EB-78ED-45B4-89CD-A55EBB419E68}" sibTransId="{DD4A0E35-0199-4141-970D-051C9A61AB6E}"/>
    <dgm:cxn modelId="{BA8A222D-53EF-4F26-B888-930C7584F413}" srcId="{D1BE2CFE-25B9-455C-A54F-4EFD2D56406B}" destId="{D00AE406-37BE-4DF6-8CD3-39200FAAD6A1}" srcOrd="0" destOrd="0" parTransId="{AF3D84F3-50CA-47DD-8DD7-D7A989AB3D1C}" sibTransId="{1C58DED3-02A4-49A0-843B-F2E35507A4F4}"/>
    <dgm:cxn modelId="{258539A0-694A-4781-9DAD-72A45F063E82}" type="presOf" srcId="{D00AE406-37BE-4DF6-8CD3-39200FAAD6A1}" destId="{25242BEF-4119-4DC6-9196-6D8B92367E5B}" srcOrd="0" destOrd="0" presId="urn:microsoft.com/office/officeart/2005/8/layout/vList5"/>
    <dgm:cxn modelId="{152D580C-A8ED-4FCF-B7F6-2C61FC19D495}" srcId="{D00AE406-37BE-4DF6-8CD3-39200FAAD6A1}" destId="{74CDCAB3-9A6C-42A0-9A06-0276DE2DE3E5}" srcOrd="2" destOrd="0" parTransId="{A0577E17-2A6C-4FD0-8B0F-9479145E57B2}" sibTransId="{7D3B8745-E9E1-4671-9547-4A7849208A3D}"/>
    <dgm:cxn modelId="{27B5B5A1-4A9D-4ABA-80EB-843A6C1B63CF}" srcId="{E5E4912E-087F-4817-A690-18E0D51DA26D}" destId="{8ED717A9-CD41-46F8-B44C-81EF6FCBEC82}" srcOrd="0" destOrd="0" parTransId="{35571533-EF6F-460E-9D74-4F56FBF53E1C}" sibTransId="{B2EE0242-DC25-4C71-9740-E113F078666F}"/>
    <dgm:cxn modelId="{C1D5BEE7-6F19-4DBE-B548-9ADDFF899B88}" type="presOf" srcId="{8ED717A9-CD41-46F8-B44C-81EF6FCBEC82}" destId="{0CAB58F0-C04A-453A-8FDF-09E4F82A436C}" srcOrd="0" destOrd="0" presId="urn:microsoft.com/office/officeart/2005/8/layout/vList5"/>
    <dgm:cxn modelId="{BB51F8ED-473A-4A0D-A88B-83B8EF126D6B}" srcId="{D1BE2CFE-25B9-455C-A54F-4EFD2D56406B}" destId="{E5E4912E-087F-4817-A690-18E0D51DA26D}" srcOrd="2" destOrd="0" parTransId="{51F69E01-C416-434D-B739-39ACF568203C}" sibTransId="{CC46D1EE-F96D-4275-A92A-829165B772AE}"/>
    <dgm:cxn modelId="{3FE2F3EC-F002-437A-A702-FC87E1651E83}" srcId="{E5E4912E-087F-4817-A690-18E0D51DA26D}" destId="{1C095CD8-0858-4FA9-9AB1-EF35AC5DE5E6}" srcOrd="1" destOrd="0" parTransId="{29420FAA-7840-48E5-84ED-F4F4D1A2A836}" sibTransId="{E331738C-B1E6-4E3B-8050-B0C78796079D}"/>
    <dgm:cxn modelId="{084E2914-7F03-47B8-8FDA-00BECED88550}" type="presOf" srcId="{5263C87D-A71C-4F9D-852B-514903A4ABB2}" destId="{6548F360-D4A0-4966-B4DC-5B55E9903F68}" srcOrd="0" destOrd="0" presId="urn:microsoft.com/office/officeart/2005/8/layout/vList5"/>
    <dgm:cxn modelId="{0376FAA0-E5E2-482C-9223-8FE62A0D8BEC}" type="presOf" srcId="{45F9AE21-B8F3-4AD8-8EC9-B6AD52F2A728}" destId="{0CAB58F0-C04A-453A-8FDF-09E4F82A436C}" srcOrd="0" destOrd="2" presId="urn:microsoft.com/office/officeart/2005/8/layout/vList5"/>
    <dgm:cxn modelId="{90088079-6995-42DF-8B90-57DFB179AB32}" srcId="{E5E4912E-087F-4817-A690-18E0D51DA26D}" destId="{6F4AB35E-346F-4838-96E0-0BF491F33A70}" srcOrd="4" destOrd="0" parTransId="{AB42D3F5-88B2-4C31-886C-E639EB183D40}" sibTransId="{95B94FF0-B1B2-459A-8C40-7EE8992FF00B}"/>
    <dgm:cxn modelId="{1BD87790-E692-480E-AE25-7897ABB1AD91}" srcId="{D1BE2CFE-25B9-455C-A54F-4EFD2D56406B}" destId="{E03CE5D9-C304-4C3D-8623-DC1F4B20EEEE}" srcOrd="1" destOrd="0" parTransId="{ED1BA555-1F4C-435E-976E-05B068FBA9D2}" sibTransId="{07192120-1AFF-44B2-A3DC-8F5D2D70A4EB}"/>
    <dgm:cxn modelId="{49056C73-7F75-478F-84F9-5126DAA9083F}" type="presParOf" srcId="{A89BD44F-C72E-4A76-A3BC-D1FCAC74632E}" destId="{AA9F07E9-B34E-4A3E-845E-990355916B1E}" srcOrd="0" destOrd="0" presId="urn:microsoft.com/office/officeart/2005/8/layout/vList5"/>
    <dgm:cxn modelId="{A23D6F98-7810-48C2-A3E2-2F306AF4585E}" type="presParOf" srcId="{AA9F07E9-B34E-4A3E-845E-990355916B1E}" destId="{25242BEF-4119-4DC6-9196-6D8B92367E5B}" srcOrd="0" destOrd="0" presId="urn:microsoft.com/office/officeart/2005/8/layout/vList5"/>
    <dgm:cxn modelId="{5655EFC9-6573-4E53-B317-9A6FF79176C3}" type="presParOf" srcId="{AA9F07E9-B34E-4A3E-845E-990355916B1E}" destId="{6548F360-D4A0-4966-B4DC-5B55E9903F68}" srcOrd="1" destOrd="0" presId="urn:microsoft.com/office/officeart/2005/8/layout/vList5"/>
    <dgm:cxn modelId="{BA583ECA-75B9-40F6-8A0F-6B96B0BF5C0B}" type="presParOf" srcId="{A89BD44F-C72E-4A76-A3BC-D1FCAC74632E}" destId="{D03485C4-ED52-4D6E-AF62-8236E3E3F915}" srcOrd="1" destOrd="0" presId="urn:microsoft.com/office/officeart/2005/8/layout/vList5"/>
    <dgm:cxn modelId="{044A4406-C646-4D7F-8AF7-E27DD500E074}" type="presParOf" srcId="{A89BD44F-C72E-4A76-A3BC-D1FCAC74632E}" destId="{982C2C79-0E5F-43A9-8697-170095C905A9}" srcOrd="2" destOrd="0" presId="urn:microsoft.com/office/officeart/2005/8/layout/vList5"/>
    <dgm:cxn modelId="{C35CE348-9CED-4098-883A-D486047DD896}" type="presParOf" srcId="{982C2C79-0E5F-43A9-8697-170095C905A9}" destId="{DAF534C0-5292-4855-937F-DACEDAE23CC1}" srcOrd="0" destOrd="0" presId="urn:microsoft.com/office/officeart/2005/8/layout/vList5"/>
    <dgm:cxn modelId="{E4BDF89F-CF07-4F39-9C83-0FC37B3BB198}" type="presParOf" srcId="{982C2C79-0E5F-43A9-8697-170095C905A9}" destId="{B9EEEE75-8E62-49B9-A255-83266D0879E1}" srcOrd="1" destOrd="0" presId="urn:microsoft.com/office/officeart/2005/8/layout/vList5"/>
    <dgm:cxn modelId="{9FF7D070-6C68-44D4-9CF2-F311920CBDB0}" type="presParOf" srcId="{A89BD44F-C72E-4A76-A3BC-D1FCAC74632E}" destId="{2CABF2A1-E4B8-4009-AC43-2ED553C45C5B}" srcOrd="3" destOrd="0" presId="urn:microsoft.com/office/officeart/2005/8/layout/vList5"/>
    <dgm:cxn modelId="{625D9C49-8919-42EA-B602-0437BD8EF5E7}" type="presParOf" srcId="{A89BD44F-C72E-4A76-A3BC-D1FCAC74632E}" destId="{71B70C56-70DB-4EC7-A0E9-619016658F1B}" srcOrd="4" destOrd="0" presId="urn:microsoft.com/office/officeart/2005/8/layout/vList5"/>
    <dgm:cxn modelId="{CAF2F18A-4EE0-4835-87C6-474FBB71F87F}" type="presParOf" srcId="{71B70C56-70DB-4EC7-A0E9-619016658F1B}" destId="{C843F553-2BC1-4AAA-8634-A67E9DC3974E}" srcOrd="0" destOrd="0" presId="urn:microsoft.com/office/officeart/2005/8/layout/vList5"/>
    <dgm:cxn modelId="{04ACBA35-25BE-48BA-B273-B23214498E95}" type="presParOf" srcId="{71B70C56-70DB-4EC7-A0E9-619016658F1B}" destId="{0CAB58F0-C04A-453A-8FDF-09E4F82A43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7AEC09-794A-4510-817C-A549B1E6FB39}">
      <dsp:nvSpPr>
        <dsp:cNvPr id="0" name=""/>
        <dsp:cNvSpPr/>
      </dsp:nvSpPr>
      <dsp:spPr>
        <a:xfrm>
          <a:off x="434147" y="156113"/>
          <a:ext cx="2160044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展望</a:t>
          </a:r>
          <a:r>
            <a:rPr lang="zh-TW" sz="2400" b="1" kern="1200" dirty="0" smtClean="0">
              <a:latin typeface="標楷體" pitchFamily="65" charset="-120"/>
              <a:ea typeface="標楷體" pitchFamily="65" charset="-120"/>
            </a:rPr>
            <a:t>公司簡介</a:t>
          </a:r>
          <a:endParaRPr lang="zh-TW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434147" y="156113"/>
        <a:ext cx="2160044" cy="1212044"/>
      </dsp:txXfrm>
    </dsp:sp>
    <dsp:sp modelId="{040EE2A8-4495-4F03-8766-9B40C28CD734}">
      <dsp:nvSpPr>
        <dsp:cNvPr id="0" name=""/>
        <dsp:cNvSpPr/>
      </dsp:nvSpPr>
      <dsp:spPr>
        <a:xfrm>
          <a:off x="2771958" y="511646"/>
          <a:ext cx="428255" cy="500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itchFamily="65" charset="-120"/>
            <a:ea typeface="標楷體" pitchFamily="65" charset="-120"/>
          </a:endParaRPr>
        </a:p>
      </dsp:txBody>
      <dsp:txXfrm>
        <a:off x="2771958" y="511646"/>
        <a:ext cx="428255" cy="500978"/>
      </dsp:txXfrm>
    </dsp:sp>
    <dsp:sp modelId="{49217B3B-2E62-4D40-A51E-8CA5D5791F84}">
      <dsp:nvSpPr>
        <dsp:cNvPr id="0" name=""/>
        <dsp:cNvSpPr/>
      </dsp:nvSpPr>
      <dsp:spPr>
        <a:xfrm>
          <a:off x="3402221" y="156113"/>
          <a:ext cx="2160044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技術理論</a:t>
          </a:r>
          <a: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</a:br>
          <a:r>
            <a:rPr lang="zh-TW" altLang="en-US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研究參考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3402221" y="156113"/>
        <a:ext cx="2160044" cy="1212044"/>
      </dsp:txXfrm>
    </dsp:sp>
    <dsp:sp modelId="{C0501345-7289-4A35-8EDE-50D0BD864D5B}">
      <dsp:nvSpPr>
        <dsp:cNvPr id="0" name=""/>
        <dsp:cNvSpPr/>
      </dsp:nvSpPr>
      <dsp:spPr>
        <a:xfrm>
          <a:off x="5740032" y="511646"/>
          <a:ext cx="428255" cy="500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itchFamily="65" charset="-120"/>
            <a:ea typeface="標楷體" pitchFamily="65" charset="-120"/>
          </a:endParaRPr>
        </a:p>
      </dsp:txBody>
      <dsp:txXfrm>
        <a:off x="5740032" y="511646"/>
        <a:ext cx="428255" cy="500978"/>
      </dsp:txXfrm>
    </dsp:sp>
    <dsp:sp modelId="{E8AAEB5E-0AFC-4BE2-8AEE-4A0BB6C5E249}">
      <dsp:nvSpPr>
        <dsp:cNvPr id="0" name=""/>
        <dsp:cNvSpPr/>
      </dsp:nvSpPr>
      <dsp:spPr>
        <a:xfrm>
          <a:off x="6370295" y="156113"/>
          <a:ext cx="2160044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認知覺醒</a:t>
          </a:r>
          <a:endParaRPr lang="zh-TW" sz="24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6370295" y="156113"/>
        <a:ext cx="2160044" cy="1212044"/>
      </dsp:txXfrm>
    </dsp:sp>
    <dsp:sp modelId="{2D900555-0689-48E3-B9DA-62C8D35FA64A}">
      <dsp:nvSpPr>
        <dsp:cNvPr id="0" name=""/>
        <dsp:cNvSpPr/>
      </dsp:nvSpPr>
      <dsp:spPr>
        <a:xfrm rot="5400000">
          <a:off x="7276978" y="1434913"/>
          <a:ext cx="346679" cy="500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latin typeface="標楷體" pitchFamily="65" charset="-120"/>
            <a:ea typeface="標楷體" pitchFamily="65" charset="-120"/>
          </a:endParaRPr>
        </a:p>
      </dsp:txBody>
      <dsp:txXfrm rot="5400000">
        <a:off x="7276978" y="1434913"/>
        <a:ext cx="346679" cy="500978"/>
      </dsp:txXfrm>
    </dsp:sp>
    <dsp:sp modelId="{7621C3EC-EA2D-4F75-97E1-CEA00A630F0D}">
      <dsp:nvSpPr>
        <dsp:cNvPr id="0" name=""/>
        <dsp:cNvSpPr/>
      </dsp:nvSpPr>
      <dsp:spPr>
        <a:xfrm>
          <a:off x="6370295" y="2022269"/>
          <a:ext cx="2160044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策略</a:t>
          </a:r>
          <a:endParaRPr lang="zh-TW" altLang="en-US" sz="24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6370295" y="2022269"/>
        <a:ext cx="2160044" cy="1212044"/>
      </dsp:txXfrm>
    </dsp:sp>
    <dsp:sp modelId="{13D22372-2775-4972-9524-4C8413E6F30E}">
      <dsp:nvSpPr>
        <dsp:cNvPr id="0" name=""/>
        <dsp:cNvSpPr/>
      </dsp:nvSpPr>
      <dsp:spPr>
        <a:xfrm rot="10800000">
          <a:off x="5764273" y="2377802"/>
          <a:ext cx="428255" cy="500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itchFamily="65" charset="-120"/>
            <a:ea typeface="標楷體" pitchFamily="65" charset="-120"/>
          </a:endParaRPr>
        </a:p>
      </dsp:txBody>
      <dsp:txXfrm rot="10800000">
        <a:off x="5764273" y="2377802"/>
        <a:ext cx="428255" cy="500978"/>
      </dsp:txXfrm>
    </dsp:sp>
    <dsp:sp modelId="{0767575E-7234-4B9A-B354-60BB7AB10073}">
      <dsp:nvSpPr>
        <dsp:cNvPr id="0" name=""/>
        <dsp:cNvSpPr/>
      </dsp:nvSpPr>
      <dsp:spPr>
        <a:xfrm>
          <a:off x="3402221" y="2022269"/>
          <a:ext cx="2160044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設計</a:t>
          </a:r>
          <a:endParaRPr lang="zh-TW" sz="24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3402221" y="2022269"/>
        <a:ext cx="2160044" cy="1212044"/>
      </dsp:txXfrm>
    </dsp:sp>
    <dsp:sp modelId="{F4D6AD2B-CD27-4641-B054-A62C5F484363}">
      <dsp:nvSpPr>
        <dsp:cNvPr id="0" name=""/>
        <dsp:cNvSpPr/>
      </dsp:nvSpPr>
      <dsp:spPr>
        <a:xfrm rot="10800000">
          <a:off x="2796199" y="2377802"/>
          <a:ext cx="428255" cy="500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itchFamily="65" charset="-120"/>
            <a:ea typeface="標楷體" pitchFamily="65" charset="-120"/>
          </a:endParaRPr>
        </a:p>
      </dsp:txBody>
      <dsp:txXfrm rot="10800000">
        <a:off x="2796199" y="2377802"/>
        <a:ext cx="428255" cy="500978"/>
      </dsp:txXfrm>
    </dsp:sp>
    <dsp:sp modelId="{18E8F520-B85A-44F8-91D4-AF8A77B5EA11}">
      <dsp:nvSpPr>
        <dsp:cNvPr id="0" name=""/>
        <dsp:cNvSpPr/>
      </dsp:nvSpPr>
      <dsp:spPr>
        <a:xfrm>
          <a:off x="434147" y="2022269"/>
          <a:ext cx="2160044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導入</a:t>
          </a:r>
          <a:endParaRPr lang="zh-TW" altLang="en-US" sz="24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434147" y="2022269"/>
        <a:ext cx="2160044" cy="1212044"/>
      </dsp:txXfrm>
    </dsp:sp>
    <dsp:sp modelId="{8AFBFB3B-4B42-42C9-9AD1-D3537864DDD5}">
      <dsp:nvSpPr>
        <dsp:cNvPr id="0" name=""/>
        <dsp:cNvSpPr/>
      </dsp:nvSpPr>
      <dsp:spPr>
        <a:xfrm rot="5400000">
          <a:off x="1340826" y="3301075"/>
          <a:ext cx="346685" cy="500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>
            <a:latin typeface="標楷體" pitchFamily="65" charset="-120"/>
            <a:ea typeface="標楷體" pitchFamily="65" charset="-120"/>
          </a:endParaRPr>
        </a:p>
      </dsp:txBody>
      <dsp:txXfrm rot="5400000">
        <a:off x="1340826" y="3301075"/>
        <a:ext cx="346685" cy="500978"/>
      </dsp:txXfrm>
    </dsp:sp>
    <dsp:sp modelId="{543A5B74-488D-433C-A8C5-4B2E6E6E681F}">
      <dsp:nvSpPr>
        <dsp:cNvPr id="0" name=""/>
        <dsp:cNvSpPr/>
      </dsp:nvSpPr>
      <dsp:spPr>
        <a:xfrm>
          <a:off x="434147" y="3888438"/>
          <a:ext cx="2160044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知識管理程序</a:t>
          </a:r>
          <a:r>
            <a:rPr lang="zh-TW" altLang="en-US" sz="24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評估與覺醒</a:t>
          </a:r>
          <a:endParaRPr lang="zh-TW" altLang="en-US" sz="2400" kern="1200" dirty="0">
            <a:solidFill>
              <a:srgbClr val="FFFF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434147" y="3888438"/>
        <a:ext cx="2160044" cy="1212044"/>
      </dsp:txXfrm>
    </dsp:sp>
    <dsp:sp modelId="{ACD31093-7225-47D2-9E62-63C40705B180}">
      <dsp:nvSpPr>
        <dsp:cNvPr id="0" name=""/>
        <dsp:cNvSpPr/>
      </dsp:nvSpPr>
      <dsp:spPr>
        <a:xfrm rot="21586471">
          <a:off x="2771956" y="4238178"/>
          <a:ext cx="428258" cy="500978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kern="1200">
            <a:latin typeface="標楷體" pitchFamily="65" charset="-120"/>
            <a:ea typeface="標楷體" pitchFamily="65" charset="-120"/>
          </a:endParaRPr>
        </a:p>
      </dsp:txBody>
      <dsp:txXfrm rot="21586471">
        <a:off x="2771956" y="4238178"/>
        <a:ext cx="428258" cy="500978"/>
      </dsp:txXfrm>
    </dsp:sp>
    <dsp:sp modelId="{08A60504-5191-4EA0-935E-73B0910D6783}">
      <dsp:nvSpPr>
        <dsp:cNvPr id="0" name=""/>
        <dsp:cNvSpPr/>
      </dsp:nvSpPr>
      <dsp:spPr>
        <a:xfrm>
          <a:off x="3402221" y="3877032"/>
          <a:ext cx="2020073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案例總結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402221" y="3877032"/>
        <a:ext cx="2020073" cy="1212044"/>
      </dsp:txXfrm>
    </dsp:sp>
    <dsp:sp modelId="{DCDD39F5-4CA8-465D-B136-283905360D20}">
      <dsp:nvSpPr>
        <dsp:cNvPr id="0" name=""/>
        <dsp:cNvSpPr/>
      </dsp:nvSpPr>
      <dsp:spPr>
        <a:xfrm rot="13529">
          <a:off x="5600060" y="4238083"/>
          <a:ext cx="428258" cy="5009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100" kern="1200"/>
        </a:p>
      </dsp:txBody>
      <dsp:txXfrm rot="13529">
        <a:off x="5600060" y="4238083"/>
        <a:ext cx="428258" cy="500978"/>
      </dsp:txXfrm>
    </dsp:sp>
    <dsp:sp modelId="{A7ADA612-BE57-4F23-B236-327D9E9EF9F1}">
      <dsp:nvSpPr>
        <dsp:cNvPr id="0" name=""/>
        <dsp:cNvSpPr/>
      </dsp:nvSpPr>
      <dsp:spPr>
        <a:xfrm>
          <a:off x="6230324" y="3888438"/>
          <a:ext cx="2160044" cy="12120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標楷體" pitchFamily="65" charset="-120"/>
              <a:ea typeface="標楷體" pitchFamily="65" charset="-120"/>
            </a:rPr>
            <a:t>結論</a:t>
          </a:r>
          <a:endParaRPr lang="zh-TW" altLang="en-US" sz="2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230324" y="3888438"/>
        <a:ext cx="2160044" cy="121204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0EC9F-A2F6-49EB-A5AC-B98CA3996268}">
      <dsp:nvSpPr>
        <dsp:cNvPr id="0" name=""/>
        <dsp:cNvSpPr/>
      </dsp:nvSpPr>
      <dsp:spPr>
        <a:xfrm>
          <a:off x="32943" y="8481"/>
          <a:ext cx="3352147" cy="1268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經營</a:t>
          </a: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缺口知識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32943" y="8481"/>
        <a:ext cx="3352147" cy="1268362"/>
      </dsp:txXfrm>
    </dsp:sp>
    <dsp:sp modelId="{045053EF-7CAF-4723-A852-426195680D79}">
      <dsp:nvSpPr>
        <dsp:cNvPr id="0" name=""/>
        <dsp:cNvSpPr/>
      </dsp:nvSpPr>
      <dsp:spPr>
        <a:xfrm>
          <a:off x="368158" y="1276843"/>
          <a:ext cx="335214" cy="499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839"/>
              </a:lnTo>
              <a:lnTo>
                <a:pt x="335214" y="4998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E1534-C6B3-4A8E-B540-E2613644B2C3}">
      <dsp:nvSpPr>
        <dsp:cNvPr id="0" name=""/>
        <dsp:cNvSpPr/>
      </dsp:nvSpPr>
      <dsp:spPr>
        <a:xfrm>
          <a:off x="703373" y="1439759"/>
          <a:ext cx="2978448" cy="673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院所經營知識</a:t>
          </a:r>
          <a:endParaRPr lang="zh-TW" altLang="en-US" sz="20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703373" y="1439759"/>
        <a:ext cx="2978448" cy="673847"/>
      </dsp:txXfrm>
    </dsp:sp>
    <dsp:sp modelId="{5CD244A3-7302-424B-A734-6CA5E0933E49}">
      <dsp:nvSpPr>
        <dsp:cNvPr id="0" name=""/>
        <dsp:cNvSpPr/>
      </dsp:nvSpPr>
      <dsp:spPr>
        <a:xfrm>
          <a:off x="368158" y="1276843"/>
          <a:ext cx="335214" cy="1342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2148"/>
              </a:lnTo>
              <a:lnTo>
                <a:pt x="335214" y="1342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D2217-AF0C-4C2C-87B4-AE5C2A634519}">
      <dsp:nvSpPr>
        <dsp:cNvPr id="0" name=""/>
        <dsp:cNvSpPr/>
      </dsp:nvSpPr>
      <dsp:spPr>
        <a:xfrm>
          <a:off x="703373" y="2282068"/>
          <a:ext cx="2978459" cy="673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相關法規知識</a:t>
          </a:r>
          <a:endParaRPr lang="zh-TW" altLang="en-US" sz="20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703373" y="2282068"/>
        <a:ext cx="2978459" cy="673847"/>
      </dsp:txXfrm>
    </dsp:sp>
    <dsp:sp modelId="{AEDC291E-20BE-475B-B400-8CD46D275612}">
      <dsp:nvSpPr>
        <dsp:cNvPr id="0" name=""/>
        <dsp:cNvSpPr/>
      </dsp:nvSpPr>
      <dsp:spPr>
        <a:xfrm>
          <a:off x="368158" y="1276843"/>
          <a:ext cx="335214" cy="21844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457"/>
              </a:lnTo>
              <a:lnTo>
                <a:pt x="335214" y="21844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1C7AC-E70F-4F1A-AAAF-62837447C4AC}">
      <dsp:nvSpPr>
        <dsp:cNvPr id="0" name=""/>
        <dsp:cNvSpPr/>
      </dsp:nvSpPr>
      <dsp:spPr>
        <a:xfrm>
          <a:off x="703373" y="3124378"/>
          <a:ext cx="2978459" cy="673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健保申報規劃知識</a:t>
          </a:r>
          <a:endParaRPr lang="zh-TW" altLang="en-US" sz="20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703373" y="3124378"/>
        <a:ext cx="2978459" cy="673847"/>
      </dsp:txXfrm>
    </dsp:sp>
    <dsp:sp modelId="{A8889BA7-4B45-412A-BC8C-12FFE99254DF}">
      <dsp:nvSpPr>
        <dsp:cNvPr id="0" name=""/>
        <dsp:cNvSpPr/>
      </dsp:nvSpPr>
      <dsp:spPr>
        <a:xfrm>
          <a:off x="368158" y="1276843"/>
          <a:ext cx="335214" cy="3026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767"/>
              </a:lnTo>
              <a:lnTo>
                <a:pt x="335214" y="30267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AC869-4EAC-428D-B426-F495370B86B2}">
      <dsp:nvSpPr>
        <dsp:cNvPr id="0" name=""/>
        <dsp:cNvSpPr/>
      </dsp:nvSpPr>
      <dsp:spPr>
        <a:xfrm>
          <a:off x="703373" y="3966687"/>
          <a:ext cx="2978459" cy="6738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行銷管理知識</a:t>
          </a:r>
          <a:endParaRPr lang="zh-TW" altLang="en-US" sz="20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703373" y="3966687"/>
        <a:ext cx="2978459" cy="67384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589B7-DA6B-49BE-935F-AF30D11C3B32}">
      <dsp:nvSpPr>
        <dsp:cNvPr id="0" name=""/>
        <dsp:cNvSpPr/>
      </dsp:nvSpPr>
      <dsp:spPr>
        <a:xfrm>
          <a:off x="0" y="914130"/>
          <a:ext cx="3231518" cy="12312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FF00"/>
              </a:solidFill>
              <a:latin typeface="標楷體" pitchFamily="65" charset="-120"/>
              <a:ea typeface="標楷體" pitchFamily="65" charset="-120"/>
            </a:rPr>
            <a:t>營運</a:t>
          </a:r>
          <a:r>
            <a:rPr lang="zh-TW" altLang="en-US" sz="2800" b="1" kern="1200" dirty="0" smtClean="0">
              <a:latin typeface="標楷體" pitchFamily="65" charset="-120"/>
              <a:ea typeface="標楷體" pitchFamily="65" charset="-120"/>
            </a:rPr>
            <a:t>缺口知識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914130"/>
        <a:ext cx="3231518" cy="1231284"/>
      </dsp:txXfrm>
    </dsp:sp>
    <dsp:sp modelId="{EDD467D3-859A-42A6-9FA2-A6E2A575CA6B}">
      <dsp:nvSpPr>
        <dsp:cNvPr id="0" name=""/>
        <dsp:cNvSpPr/>
      </dsp:nvSpPr>
      <dsp:spPr>
        <a:xfrm>
          <a:off x="323151" y="2145415"/>
          <a:ext cx="323498" cy="4476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649"/>
              </a:lnTo>
              <a:lnTo>
                <a:pt x="323498" y="4476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01864-5FBA-40A0-B180-EDA021A77EAA}">
      <dsp:nvSpPr>
        <dsp:cNvPr id="0" name=""/>
        <dsp:cNvSpPr/>
      </dsp:nvSpPr>
      <dsp:spPr>
        <a:xfrm>
          <a:off x="646650" y="2265376"/>
          <a:ext cx="2864556" cy="6553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rPr>
            <a:t>各區服務記錄整合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46650" y="2265376"/>
        <a:ext cx="2864556" cy="655377"/>
      </dsp:txXfrm>
    </dsp:sp>
    <dsp:sp modelId="{245E45C0-FAA4-4593-97FA-67376422705A}">
      <dsp:nvSpPr>
        <dsp:cNvPr id="0" name=""/>
        <dsp:cNvSpPr/>
      </dsp:nvSpPr>
      <dsp:spPr>
        <a:xfrm>
          <a:off x="323151" y="2145415"/>
          <a:ext cx="323498" cy="127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4999"/>
              </a:lnTo>
              <a:lnTo>
                <a:pt x="323498" y="12749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91680-9F1B-4769-95D6-E8F5E51B54F2}">
      <dsp:nvSpPr>
        <dsp:cNvPr id="0" name=""/>
        <dsp:cNvSpPr/>
      </dsp:nvSpPr>
      <dsp:spPr>
        <a:xfrm>
          <a:off x="646650" y="3082477"/>
          <a:ext cx="2861765" cy="675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rPr>
            <a:t>醫務管理實務知識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46650" y="3082477"/>
        <a:ext cx="2861765" cy="675873"/>
      </dsp:txXfrm>
    </dsp:sp>
    <dsp:sp modelId="{7D814857-C243-4F9F-B49E-F6319862871C}">
      <dsp:nvSpPr>
        <dsp:cNvPr id="0" name=""/>
        <dsp:cNvSpPr/>
      </dsp:nvSpPr>
      <dsp:spPr>
        <a:xfrm>
          <a:off x="323151" y="2145415"/>
          <a:ext cx="323498" cy="208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288"/>
              </a:lnTo>
              <a:lnTo>
                <a:pt x="323498" y="20832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A8EBF-8584-4E0D-AD28-6AAA0E5DD5EB}">
      <dsp:nvSpPr>
        <dsp:cNvPr id="0" name=""/>
        <dsp:cNvSpPr/>
      </dsp:nvSpPr>
      <dsp:spPr>
        <a:xfrm>
          <a:off x="646650" y="3891099"/>
          <a:ext cx="2864556" cy="675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rPr>
            <a:t>問題追蹤控管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646650" y="3891099"/>
        <a:ext cx="2864556" cy="675208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513EA-D92F-472E-A142-EF6AFE75202E}">
      <dsp:nvSpPr>
        <dsp:cNvPr id="0" name=""/>
        <dsp:cNvSpPr/>
      </dsp:nvSpPr>
      <dsp:spPr>
        <a:xfrm>
          <a:off x="1090" y="0"/>
          <a:ext cx="2834139" cy="50720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0" i="0" u="none" kern="1200" baseline="0" dirty="0" smtClean="0">
              <a:latin typeface="標楷體" pitchFamily="65" charset="-120"/>
              <a:ea typeface="標楷體" pitchFamily="65" charset="-120"/>
            </a:rPr>
            <a:t>由系統思考圖推論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1090" y="0"/>
        <a:ext cx="2834139" cy="1521629"/>
      </dsp:txXfrm>
    </dsp:sp>
    <dsp:sp modelId="{2446FB53-C75F-41C9-A7BD-DE29CF72F474}">
      <dsp:nvSpPr>
        <dsp:cNvPr id="0" name=""/>
        <dsp:cNvSpPr/>
      </dsp:nvSpPr>
      <dsp:spPr>
        <a:xfrm>
          <a:off x="284503" y="1500202"/>
          <a:ext cx="2267311" cy="724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0" i="0" u="none" kern="1200" baseline="0" dirty="0" smtClean="0">
              <a:latin typeface="標楷體" pitchFamily="65" charset="-120"/>
              <a:ea typeface="標楷體" pitchFamily="65" charset="-120"/>
            </a:rPr>
            <a:t>1.</a:t>
          </a:r>
          <a:r>
            <a:rPr kumimoji="1" lang="zh-TW" sz="1800" b="0" i="0" u="none" kern="1200" baseline="0" dirty="0" smtClean="0">
              <a:latin typeface="標楷體" pitchFamily="65" charset="-120"/>
              <a:ea typeface="標楷體" pitchFamily="65" charset="-120"/>
            </a:rPr>
            <a:t>成立醫管部門 </a:t>
          </a:r>
          <a:endParaRPr lang="zh-TW" sz="18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284503" y="1500202"/>
        <a:ext cx="2267311" cy="724353"/>
      </dsp:txXfrm>
    </dsp:sp>
    <dsp:sp modelId="{A6BF570C-216F-4634-9E83-28FF4FA37E7B}">
      <dsp:nvSpPr>
        <dsp:cNvPr id="0" name=""/>
        <dsp:cNvSpPr/>
      </dsp:nvSpPr>
      <dsp:spPr>
        <a:xfrm>
          <a:off x="284503" y="2286030"/>
          <a:ext cx="2267311" cy="699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0" i="0" u="none" kern="1200" baseline="0" dirty="0" smtClean="0">
              <a:latin typeface="標楷體" pitchFamily="65" charset="-120"/>
              <a:ea typeface="標楷體" pitchFamily="65" charset="-120"/>
            </a:rPr>
            <a:t>2.</a:t>
          </a:r>
          <a:r>
            <a:rPr kumimoji="1" lang="zh-TW" sz="1800" b="0" i="0" u="none" kern="1200" baseline="0" dirty="0" smtClean="0">
              <a:latin typeface="標楷體" pitchFamily="65" charset="-120"/>
              <a:ea typeface="標楷體" pitchFamily="65" charset="-120"/>
            </a:rPr>
            <a:t>推動醫管知識管理</a:t>
          </a:r>
          <a:endParaRPr lang="zh-TW" sz="18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284503" y="2286030"/>
        <a:ext cx="2267311" cy="699363"/>
      </dsp:txXfrm>
    </dsp:sp>
    <dsp:sp modelId="{36E99926-7B2F-4135-BB9A-67CACA6F9BEC}">
      <dsp:nvSpPr>
        <dsp:cNvPr id="0" name=""/>
        <dsp:cNvSpPr/>
      </dsp:nvSpPr>
      <dsp:spPr>
        <a:xfrm>
          <a:off x="3047789" y="0"/>
          <a:ext cx="2834139" cy="50720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000" b="0" i="0" u="none" kern="1200" baseline="0" dirty="0" smtClean="0">
              <a:latin typeface="標楷體" pitchFamily="65" charset="-120"/>
              <a:ea typeface="標楷體" pitchFamily="65" charset="-120"/>
            </a:rPr>
            <a:t>由</a:t>
          </a:r>
          <a:r>
            <a:rPr kumimoji="1" lang="en-US" sz="2000" b="0" i="0" u="none" kern="1200" baseline="0" dirty="0" smtClean="0">
              <a:latin typeface="標楷體" pitchFamily="65" charset="-120"/>
              <a:ea typeface="標楷體" pitchFamily="65" charset="-120"/>
            </a:rPr>
            <a:t>SWOT</a:t>
          </a:r>
          <a:r>
            <a:rPr kumimoji="1" lang="zh-TW" sz="2000" b="0" i="0" u="none" kern="1200" baseline="0" dirty="0" smtClean="0">
              <a:latin typeface="標楷體" pitchFamily="65" charset="-120"/>
              <a:ea typeface="標楷體" pitchFamily="65" charset="-120"/>
            </a:rPr>
            <a:t>分析推論</a:t>
          </a:r>
          <a:endParaRPr lang="zh-TW" sz="20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3047789" y="0"/>
        <a:ext cx="2834139" cy="1521629"/>
      </dsp:txXfrm>
    </dsp:sp>
    <dsp:sp modelId="{CDE26AA9-B0DC-450B-BFC1-047B0980EDFF}">
      <dsp:nvSpPr>
        <dsp:cNvPr id="0" name=""/>
        <dsp:cNvSpPr/>
      </dsp:nvSpPr>
      <dsp:spPr>
        <a:xfrm>
          <a:off x="3331203" y="1521753"/>
          <a:ext cx="2267311" cy="73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0" i="0" u="none" kern="1200" baseline="0" dirty="0" smtClean="0">
              <a:latin typeface="標楷體" pitchFamily="65" charset="-120"/>
              <a:ea typeface="標楷體" pitchFamily="65" charset="-120"/>
            </a:rPr>
            <a:t>1.</a:t>
          </a:r>
          <a:r>
            <a:rPr kumimoji="1" lang="zh-TW" sz="1800" b="0" i="0" u="none" kern="1200" baseline="0" dirty="0" smtClean="0">
              <a:latin typeface="標楷體" pitchFamily="65" charset="-120"/>
              <a:ea typeface="標楷體" pitchFamily="65" charset="-120"/>
            </a:rPr>
            <a:t>醫輔平台建置 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3331203" y="1521753"/>
        <a:ext cx="2267311" cy="738896"/>
      </dsp:txXfrm>
    </dsp:sp>
    <dsp:sp modelId="{FBA47056-8D1A-4A1C-BCB4-0BEDF302609A}">
      <dsp:nvSpPr>
        <dsp:cNvPr id="0" name=""/>
        <dsp:cNvSpPr/>
      </dsp:nvSpPr>
      <dsp:spPr>
        <a:xfrm>
          <a:off x="3331203" y="2300129"/>
          <a:ext cx="2267311" cy="73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0" i="0" u="none" kern="1200" baseline="0" dirty="0" smtClean="0">
              <a:latin typeface="標楷體" pitchFamily="65" charset="-120"/>
              <a:ea typeface="標楷體" pitchFamily="65" charset="-120"/>
            </a:rPr>
            <a:t>2.</a:t>
          </a:r>
          <a:r>
            <a:rPr kumimoji="1" lang="zh-TW" sz="1800" b="0" i="0" u="none" kern="1200" baseline="0" dirty="0" smtClean="0">
              <a:latin typeface="標楷體" pitchFamily="65" charset="-120"/>
              <a:ea typeface="標楷體" pitchFamily="65" charset="-120"/>
            </a:rPr>
            <a:t>醫管服務管理知識</a:t>
          </a:r>
          <a:endParaRPr lang="zh-TW" sz="18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3331203" y="2300129"/>
        <a:ext cx="2267311" cy="738896"/>
      </dsp:txXfrm>
    </dsp:sp>
    <dsp:sp modelId="{A6A55B5F-C9F2-4BF2-B7E8-C520D2FA904D}">
      <dsp:nvSpPr>
        <dsp:cNvPr id="0" name=""/>
        <dsp:cNvSpPr/>
      </dsp:nvSpPr>
      <dsp:spPr>
        <a:xfrm>
          <a:off x="3331203" y="3094721"/>
          <a:ext cx="2267311" cy="73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800" b="0" i="0" u="none" kern="1200" baseline="0" dirty="0" smtClean="0">
              <a:latin typeface="標楷體" pitchFamily="65" charset="-120"/>
              <a:ea typeface="標楷體" pitchFamily="65" charset="-120"/>
            </a:rPr>
            <a:t>3.</a:t>
          </a:r>
          <a:r>
            <a:rPr kumimoji="1" lang="zh-TW" sz="1800" b="0" i="0" u="none" kern="1200" baseline="0" dirty="0" smtClean="0">
              <a:latin typeface="標楷體" pitchFamily="65" charset="-120"/>
              <a:ea typeface="標楷體" pitchFamily="65" charset="-120"/>
            </a:rPr>
            <a:t>培養醫管師團隊</a:t>
          </a:r>
          <a:endParaRPr lang="zh-TW" sz="18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3331203" y="3094721"/>
        <a:ext cx="2267311" cy="738896"/>
      </dsp:txXfrm>
    </dsp:sp>
    <dsp:sp modelId="{D137803F-EC4D-4E72-883B-A9DDB902BA5A}">
      <dsp:nvSpPr>
        <dsp:cNvPr id="0" name=""/>
        <dsp:cNvSpPr/>
      </dsp:nvSpPr>
      <dsp:spPr>
        <a:xfrm>
          <a:off x="3331203" y="3869621"/>
          <a:ext cx="2267311" cy="7388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b="0" i="0" u="none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4.</a:t>
          </a:r>
          <a:r>
            <a:rPr lang="zh-TW" altLang="en-US" sz="1800" b="0" i="0" u="none" kern="120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客戶關係管理</a:t>
          </a:r>
          <a:endParaRPr lang="zh-TW" sz="1800" b="0" i="0" u="none" kern="120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331203" y="3869621"/>
        <a:ext cx="2267311" cy="738896"/>
      </dsp:txXfrm>
    </dsp:sp>
    <dsp:sp modelId="{9B169B3D-EAAB-458D-89C0-62093B33013B}">
      <dsp:nvSpPr>
        <dsp:cNvPr id="0" name=""/>
        <dsp:cNvSpPr/>
      </dsp:nvSpPr>
      <dsp:spPr>
        <a:xfrm>
          <a:off x="6094488" y="0"/>
          <a:ext cx="2834139" cy="507209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0" i="0" u="none" kern="1200" baseline="0" dirty="0" smtClean="0">
              <a:latin typeface="標楷體" pitchFamily="65" charset="-120"/>
              <a:ea typeface="標楷體" pitchFamily="65" charset="-120"/>
            </a:rPr>
            <a:t>由知識盤點推論</a:t>
          </a:r>
          <a:endParaRPr lang="zh-TW" sz="2000" b="0" i="0" u="none" kern="120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sp:txBody>
      <dsp:txXfrm>
        <a:off x="6094488" y="0"/>
        <a:ext cx="2834139" cy="1521629"/>
      </dsp:txXfrm>
    </dsp:sp>
    <dsp:sp modelId="{65E3E78C-B8F1-4808-9D20-C4F0AC479F09}">
      <dsp:nvSpPr>
        <dsp:cNvPr id="0" name=""/>
        <dsp:cNvSpPr/>
      </dsp:nvSpPr>
      <dsp:spPr>
        <a:xfrm>
          <a:off x="6377902" y="1523115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1.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院所經營知識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1523115"/>
        <a:ext cx="2267311" cy="321959"/>
      </dsp:txXfrm>
    </dsp:sp>
    <dsp:sp modelId="{E748D1D4-317D-48F3-8A5F-7B86EED4284D}">
      <dsp:nvSpPr>
        <dsp:cNvPr id="0" name=""/>
        <dsp:cNvSpPr/>
      </dsp:nvSpPr>
      <dsp:spPr>
        <a:xfrm>
          <a:off x="6377902" y="1894606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2.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醫藥法規知識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1894606"/>
        <a:ext cx="2267311" cy="321959"/>
      </dsp:txXfrm>
    </dsp:sp>
    <dsp:sp modelId="{61C7BD66-5C09-4F2D-93A4-83F3F5ECA0C9}">
      <dsp:nvSpPr>
        <dsp:cNvPr id="0" name=""/>
        <dsp:cNvSpPr/>
      </dsp:nvSpPr>
      <dsp:spPr>
        <a:xfrm>
          <a:off x="6377902" y="2266098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3.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醫務管理實務知識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2266098"/>
        <a:ext cx="2267311" cy="321959"/>
      </dsp:txXfrm>
    </dsp:sp>
    <dsp:sp modelId="{D1A384B3-5CBA-410A-8E86-CA5D784250CA}">
      <dsp:nvSpPr>
        <dsp:cNvPr id="0" name=""/>
        <dsp:cNvSpPr/>
      </dsp:nvSpPr>
      <dsp:spPr>
        <a:xfrm>
          <a:off x="6377902" y="2637590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4.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健保申報規劃知識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2637590"/>
        <a:ext cx="2267311" cy="321959"/>
      </dsp:txXfrm>
    </dsp:sp>
    <dsp:sp modelId="{E163FA1F-34FB-4114-8897-0BEF05DFD8DD}">
      <dsp:nvSpPr>
        <dsp:cNvPr id="0" name=""/>
        <dsp:cNvSpPr/>
      </dsp:nvSpPr>
      <dsp:spPr>
        <a:xfrm>
          <a:off x="6377902" y="3009081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5.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各區服務記錄整合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3009081"/>
        <a:ext cx="2267311" cy="321959"/>
      </dsp:txXfrm>
    </dsp:sp>
    <dsp:sp modelId="{905A8111-A257-48D3-BA91-59C079FB466A}">
      <dsp:nvSpPr>
        <dsp:cNvPr id="0" name=""/>
        <dsp:cNvSpPr/>
      </dsp:nvSpPr>
      <dsp:spPr>
        <a:xfrm>
          <a:off x="6377902" y="3380573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6.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問題追</a:t>
          </a:r>
          <a:r>
            <a:rPr kumimoji="1" lang="zh-TW" alt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蹤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控管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3380573"/>
        <a:ext cx="2267311" cy="321959"/>
      </dsp:txXfrm>
    </dsp:sp>
    <dsp:sp modelId="{DE6727D1-F0B5-4792-B507-94869C9274C4}">
      <dsp:nvSpPr>
        <dsp:cNvPr id="0" name=""/>
        <dsp:cNvSpPr/>
      </dsp:nvSpPr>
      <dsp:spPr>
        <a:xfrm>
          <a:off x="6377902" y="3752064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7.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行銷管理知識 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3752064"/>
        <a:ext cx="2267311" cy="321959"/>
      </dsp:txXfrm>
    </dsp:sp>
    <dsp:sp modelId="{44546655-1709-44EE-98BE-D902EE2488A3}">
      <dsp:nvSpPr>
        <dsp:cNvPr id="0" name=""/>
        <dsp:cNvSpPr/>
      </dsp:nvSpPr>
      <dsp:spPr>
        <a:xfrm>
          <a:off x="6377902" y="4123556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8.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個人資料保護法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4123556"/>
        <a:ext cx="2267311" cy="321959"/>
      </dsp:txXfrm>
    </dsp:sp>
    <dsp:sp modelId="{EE9C815A-D811-42EA-8862-0D8FE200BB6A}">
      <dsp:nvSpPr>
        <dsp:cNvPr id="0" name=""/>
        <dsp:cNvSpPr/>
      </dsp:nvSpPr>
      <dsp:spPr>
        <a:xfrm>
          <a:off x="6377902" y="4495047"/>
          <a:ext cx="2267311" cy="3219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1500" b="0" i="0" u="none" kern="1200" baseline="0" dirty="0" smtClean="0">
              <a:latin typeface="標楷體" pitchFamily="65" charset="-120"/>
              <a:ea typeface="標楷體" pitchFamily="65" charset="-120"/>
            </a:rPr>
            <a:t>9.</a:t>
          </a:r>
          <a:r>
            <a:rPr kumimoji="1" lang="zh-TW" sz="1500" b="0" i="0" u="none" kern="1200" baseline="0" dirty="0" smtClean="0">
              <a:latin typeface="標楷體" pitchFamily="65" charset="-120"/>
              <a:ea typeface="標楷體" pitchFamily="65" charset="-120"/>
            </a:rPr>
            <a:t>稅務法規知識</a:t>
          </a:r>
          <a:endParaRPr lang="zh-TW" sz="1500" b="0" i="0" u="none" kern="1200" dirty="0">
            <a:latin typeface="標楷體" pitchFamily="65" charset="-120"/>
            <a:ea typeface="標楷體" pitchFamily="65" charset="-120"/>
          </a:endParaRPr>
        </a:p>
      </dsp:txBody>
      <dsp:txXfrm>
        <a:off x="6377902" y="4495047"/>
        <a:ext cx="2267311" cy="321959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A46304-68D2-4DF1-BA85-90A6DE808553}">
      <dsp:nvSpPr>
        <dsp:cNvPr id="0" name=""/>
        <dsp:cNvSpPr/>
      </dsp:nvSpPr>
      <dsp:spPr>
        <a:xfrm>
          <a:off x="0" y="4355171"/>
          <a:ext cx="8715436" cy="7145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行銷管理知識</a:t>
          </a:r>
        </a:p>
      </dsp:txBody>
      <dsp:txXfrm>
        <a:off x="0" y="4355171"/>
        <a:ext cx="8715436" cy="385831"/>
      </dsp:txXfrm>
    </dsp:sp>
    <dsp:sp modelId="{BF19DDBA-5336-46A0-857F-210215B171F8}">
      <dsp:nvSpPr>
        <dsp:cNvPr id="0" name=""/>
        <dsp:cNvSpPr/>
      </dsp:nvSpPr>
      <dsp:spPr>
        <a:xfrm>
          <a:off x="0" y="4726712"/>
          <a:ext cx="8715436" cy="32867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客戶關係管理</a:t>
          </a:r>
        </a:p>
      </dsp:txBody>
      <dsp:txXfrm>
        <a:off x="0" y="4726712"/>
        <a:ext cx="8715436" cy="328670"/>
      </dsp:txXfrm>
    </dsp:sp>
    <dsp:sp modelId="{67201E53-399B-4F62-9E12-BA4EE15E0161}">
      <dsp:nvSpPr>
        <dsp:cNvPr id="0" name=""/>
        <dsp:cNvSpPr/>
      </dsp:nvSpPr>
      <dsp:spPr>
        <a:xfrm rot="10800000">
          <a:off x="0" y="3266984"/>
          <a:ext cx="8715436" cy="10989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產業經營知識</a:t>
          </a:r>
        </a:p>
      </dsp:txBody>
      <dsp:txXfrm>
        <a:off x="0" y="3266984"/>
        <a:ext cx="8715436" cy="385715"/>
      </dsp:txXfrm>
    </dsp:sp>
    <dsp:sp modelId="{71E5EF46-D3EC-420B-9AFD-3499F6D8CC97}">
      <dsp:nvSpPr>
        <dsp:cNvPr id="0" name=""/>
        <dsp:cNvSpPr/>
      </dsp:nvSpPr>
      <dsp:spPr>
        <a:xfrm>
          <a:off x="1063" y="3617334"/>
          <a:ext cx="1742661" cy="399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院所經營知識</a:t>
          </a:r>
        </a:p>
      </dsp:txBody>
      <dsp:txXfrm>
        <a:off x="1063" y="3617334"/>
        <a:ext cx="1742661" cy="399304"/>
      </dsp:txXfrm>
    </dsp:sp>
    <dsp:sp modelId="{6B4B6117-20DB-441F-83B5-747520BC9B35}">
      <dsp:nvSpPr>
        <dsp:cNvPr id="0" name=""/>
        <dsp:cNvSpPr/>
      </dsp:nvSpPr>
      <dsp:spPr>
        <a:xfrm>
          <a:off x="1743725" y="3617334"/>
          <a:ext cx="1742661" cy="399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醫藥法規知識</a:t>
          </a:r>
        </a:p>
      </dsp:txBody>
      <dsp:txXfrm>
        <a:off x="1743725" y="3617334"/>
        <a:ext cx="1742661" cy="399304"/>
      </dsp:txXfrm>
    </dsp:sp>
    <dsp:sp modelId="{A1799241-4116-400B-9E85-727E71807F19}">
      <dsp:nvSpPr>
        <dsp:cNvPr id="0" name=""/>
        <dsp:cNvSpPr/>
      </dsp:nvSpPr>
      <dsp:spPr>
        <a:xfrm>
          <a:off x="3486387" y="3617334"/>
          <a:ext cx="1742661" cy="399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健保申報知識</a:t>
          </a:r>
        </a:p>
      </dsp:txBody>
      <dsp:txXfrm>
        <a:off x="3486387" y="3617334"/>
        <a:ext cx="1742661" cy="399304"/>
      </dsp:txXfrm>
    </dsp:sp>
    <dsp:sp modelId="{2D140153-7C5F-4000-91D4-806D58D71DA7}">
      <dsp:nvSpPr>
        <dsp:cNvPr id="0" name=""/>
        <dsp:cNvSpPr/>
      </dsp:nvSpPr>
      <dsp:spPr>
        <a:xfrm>
          <a:off x="5229048" y="3617334"/>
          <a:ext cx="1742661" cy="399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個資保護法</a:t>
          </a:r>
        </a:p>
      </dsp:txBody>
      <dsp:txXfrm>
        <a:off x="5229048" y="3617334"/>
        <a:ext cx="1742661" cy="399304"/>
      </dsp:txXfrm>
    </dsp:sp>
    <dsp:sp modelId="{36F065EC-76E7-471B-A106-4B013635F9A1}">
      <dsp:nvSpPr>
        <dsp:cNvPr id="0" name=""/>
        <dsp:cNvSpPr/>
      </dsp:nvSpPr>
      <dsp:spPr>
        <a:xfrm>
          <a:off x="6971710" y="3617334"/>
          <a:ext cx="1742661" cy="39930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稅務法規知識</a:t>
          </a:r>
        </a:p>
      </dsp:txBody>
      <dsp:txXfrm>
        <a:off x="6971710" y="3617334"/>
        <a:ext cx="1742661" cy="399304"/>
      </dsp:txXfrm>
    </dsp:sp>
    <dsp:sp modelId="{24D73F3A-8F34-4E4B-86E2-3A5645C93D81}">
      <dsp:nvSpPr>
        <dsp:cNvPr id="0" name=""/>
        <dsp:cNvSpPr/>
      </dsp:nvSpPr>
      <dsp:spPr>
        <a:xfrm rot="10800000">
          <a:off x="0" y="2178797"/>
          <a:ext cx="8715436" cy="10989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醫輔</a:t>
          </a:r>
          <a:r>
            <a:rPr kumimoji="1" lang="en-US" altLang="zh-TW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e</a:t>
          </a: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化平台營運知識</a:t>
          </a:r>
          <a:endParaRPr lang="zh-TW" sz="2000" kern="120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2178797"/>
        <a:ext cx="8715436" cy="385715"/>
      </dsp:txXfrm>
    </dsp:sp>
    <dsp:sp modelId="{AE2810C5-CB8C-4392-917B-F8DFE11F8D59}">
      <dsp:nvSpPr>
        <dsp:cNvPr id="0" name=""/>
        <dsp:cNvSpPr/>
      </dsp:nvSpPr>
      <dsp:spPr>
        <a:xfrm>
          <a:off x="4255" y="2564513"/>
          <a:ext cx="2902308" cy="328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各區服務記錄整合</a:t>
          </a:r>
          <a:endParaRPr lang="zh-TW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255" y="2564513"/>
        <a:ext cx="2902308" cy="328572"/>
      </dsp:txXfrm>
    </dsp:sp>
    <dsp:sp modelId="{6635DEC5-3AFA-4994-8857-875D97FBECB0}">
      <dsp:nvSpPr>
        <dsp:cNvPr id="0" name=""/>
        <dsp:cNvSpPr/>
      </dsp:nvSpPr>
      <dsp:spPr>
        <a:xfrm>
          <a:off x="2906563" y="2564513"/>
          <a:ext cx="2902308" cy="328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問題追蹤控管</a:t>
          </a:r>
        </a:p>
      </dsp:txBody>
      <dsp:txXfrm>
        <a:off x="2906563" y="2564513"/>
        <a:ext cx="2902308" cy="328572"/>
      </dsp:txXfrm>
    </dsp:sp>
    <dsp:sp modelId="{D9958B2F-A50F-49CB-BC63-EDA46BAE71C2}">
      <dsp:nvSpPr>
        <dsp:cNvPr id="0" name=""/>
        <dsp:cNvSpPr/>
      </dsp:nvSpPr>
      <dsp:spPr>
        <a:xfrm>
          <a:off x="5808872" y="2564513"/>
          <a:ext cx="2902308" cy="328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推動醫管知識管理</a:t>
          </a:r>
        </a:p>
      </dsp:txBody>
      <dsp:txXfrm>
        <a:off x="5808872" y="2564513"/>
        <a:ext cx="2902308" cy="328572"/>
      </dsp:txXfrm>
    </dsp:sp>
    <dsp:sp modelId="{75708AC0-3C8C-4FFE-B0F6-6543B068EDFD}">
      <dsp:nvSpPr>
        <dsp:cNvPr id="0" name=""/>
        <dsp:cNvSpPr/>
      </dsp:nvSpPr>
      <dsp:spPr>
        <a:xfrm rot="10800000">
          <a:off x="0" y="1090611"/>
          <a:ext cx="8715436" cy="10989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醫輔</a:t>
          </a:r>
          <a:r>
            <a:rPr kumimoji="1" lang="en-US" altLang="zh-TW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e</a:t>
          </a: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化平台建置知識</a:t>
          </a:r>
          <a:endParaRPr lang="zh-TW" sz="2000" kern="120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1090611"/>
        <a:ext cx="8715436" cy="385715"/>
      </dsp:txXfrm>
    </dsp:sp>
    <dsp:sp modelId="{0125D61C-7F77-4346-ADCE-6DFA035A838A}">
      <dsp:nvSpPr>
        <dsp:cNvPr id="0" name=""/>
        <dsp:cNvSpPr/>
      </dsp:nvSpPr>
      <dsp:spPr>
        <a:xfrm>
          <a:off x="4255" y="1476326"/>
          <a:ext cx="2902308" cy="328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醫務管理實務知識</a:t>
          </a:r>
          <a:endParaRPr lang="zh-TW" altLang="en-US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255" y="1476326"/>
        <a:ext cx="2902308" cy="328572"/>
      </dsp:txXfrm>
    </dsp:sp>
    <dsp:sp modelId="{BF17BAD0-4607-4CD7-9344-7FD0EDACB26D}">
      <dsp:nvSpPr>
        <dsp:cNvPr id="0" name=""/>
        <dsp:cNvSpPr/>
      </dsp:nvSpPr>
      <dsp:spPr>
        <a:xfrm>
          <a:off x="2906563" y="1476326"/>
          <a:ext cx="2902308" cy="328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醫輔平台建置</a:t>
          </a:r>
        </a:p>
      </dsp:txBody>
      <dsp:txXfrm>
        <a:off x="2906563" y="1476326"/>
        <a:ext cx="2902308" cy="328572"/>
      </dsp:txXfrm>
    </dsp:sp>
    <dsp:sp modelId="{13F7A677-D59A-411D-86DB-7A1179112A3B}">
      <dsp:nvSpPr>
        <dsp:cNvPr id="0" name=""/>
        <dsp:cNvSpPr/>
      </dsp:nvSpPr>
      <dsp:spPr>
        <a:xfrm>
          <a:off x="5808872" y="1476326"/>
          <a:ext cx="2902308" cy="328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醫管服務管理知識</a:t>
          </a:r>
        </a:p>
      </dsp:txBody>
      <dsp:txXfrm>
        <a:off x="5808872" y="1476326"/>
        <a:ext cx="2902308" cy="328572"/>
      </dsp:txXfrm>
    </dsp:sp>
    <dsp:sp modelId="{829D44E3-AEF7-4D52-AC2D-482FFC4185B2}">
      <dsp:nvSpPr>
        <dsp:cNvPr id="0" name=""/>
        <dsp:cNvSpPr/>
      </dsp:nvSpPr>
      <dsp:spPr>
        <a:xfrm rot="10800000">
          <a:off x="0" y="2424"/>
          <a:ext cx="8715436" cy="109890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成立醫管部門知識</a:t>
          </a:r>
          <a:endParaRPr lang="zh-TW" altLang="en-US" sz="2000" kern="120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2424"/>
        <a:ext cx="8715436" cy="385715"/>
      </dsp:txXfrm>
    </dsp:sp>
    <dsp:sp modelId="{11867040-E602-47FC-A6D6-AB5BE9E2FAD0}">
      <dsp:nvSpPr>
        <dsp:cNvPr id="0" name=""/>
        <dsp:cNvSpPr/>
      </dsp:nvSpPr>
      <dsp:spPr>
        <a:xfrm>
          <a:off x="0" y="388139"/>
          <a:ext cx="4357718" cy="328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成立醫管部門</a:t>
          </a:r>
          <a:endParaRPr lang="zh-TW" altLang="en-US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388139"/>
        <a:ext cx="4357718" cy="328572"/>
      </dsp:txXfrm>
    </dsp:sp>
    <dsp:sp modelId="{B0697941-4B6C-4DB9-B4E1-D626DB331D3C}">
      <dsp:nvSpPr>
        <dsp:cNvPr id="0" name=""/>
        <dsp:cNvSpPr/>
      </dsp:nvSpPr>
      <dsp:spPr>
        <a:xfrm>
          <a:off x="4357718" y="388139"/>
          <a:ext cx="4357718" cy="3285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培養醫管師團隊</a:t>
          </a:r>
          <a:endParaRPr lang="zh-TW" altLang="en-US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4357718" y="388139"/>
        <a:ext cx="4357718" cy="328572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296AAB-1E23-4AC4-8A56-D053BDB1CF99}">
      <dsp:nvSpPr>
        <dsp:cNvPr id="0" name=""/>
        <dsp:cNvSpPr/>
      </dsp:nvSpPr>
      <dsp:spPr>
        <a:xfrm>
          <a:off x="0" y="35013"/>
          <a:ext cx="8215370" cy="591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35013"/>
        <a:ext cx="8215370" cy="591863"/>
      </dsp:txXfrm>
    </dsp:sp>
    <dsp:sp modelId="{9F9C5309-3533-47B3-B1ED-210F5CEF9F10}">
      <dsp:nvSpPr>
        <dsp:cNvPr id="0" name=""/>
        <dsp:cNvSpPr/>
      </dsp:nvSpPr>
      <dsp:spPr>
        <a:xfrm>
          <a:off x="0" y="626876"/>
          <a:ext cx="8215370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3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成立醫管部門知識</a:t>
          </a:r>
          <a:endParaRPr lang="zh-TW" altLang="en-US" sz="18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626876"/>
        <a:ext cx="8215370" cy="546480"/>
      </dsp:txXfrm>
    </dsp:sp>
    <dsp:sp modelId="{933E9D6D-6EDA-4A5D-A8C5-DDB19BB5A055}">
      <dsp:nvSpPr>
        <dsp:cNvPr id="0" name=""/>
        <dsp:cNvSpPr/>
      </dsp:nvSpPr>
      <dsp:spPr>
        <a:xfrm>
          <a:off x="0" y="1001559"/>
          <a:ext cx="821537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1001559"/>
        <a:ext cx="8215370" cy="617760"/>
      </dsp:txXfrm>
    </dsp:sp>
    <dsp:sp modelId="{C6175437-4D7D-4200-9C51-415653BE4E1E}">
      <dsp:nvSpPr>
        <dsp:cNvPr id="0" name=""/>
        <dsp:cNvSpPr/>
      </dsp:nvSpPr>
      <dsp:spPr>
        <a:xfrm>
          <a:off x="0" y="1630418"/>
          <a:ext cx="8215370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3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未具基本醫管</a:t>
          </a:r>
          <a:r>
            <a:rPr lang="en-US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SOP</a:t>
          </a:r>
          <a:r>
            <a:rPr lang="zh-TW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與紀錄機制。 </a:t>
          </a:r>
          <a:endParaRPr lang="zh-TW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已建置直營區</a:t>
          </a:r>
          <a:r>
            <a:rPr lang="en-US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C.R.M</a:t>
          </a:r>
          <a:r>
            <a:rPr lang="zh-TW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系統。</a:t>
          </a:r>
          <a:endParaRPr lang="zh-TW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有專屬醫管人員機制。</a:t>
          </a:r>
          <a:endParaRPr lang="zh-TW" altLang="en-US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無法得知醫管服務品質。</a:t>
          </a:r>
          <a:endParaRPr lang="zh-TW" altLang="en-US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醫管人員處理問題的知識不易傳承。</a:t>
          </a:r>
          <a:endParaRPr lang="zh-TW" altLang="en-US" sz="1800" b="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0" y="1630418"/>
        <a:ext cx="8215370" cy="1639440"/>
      </dsp:txXfrm>
    </dsp:sp>
    <dsp:sp modelId="{4B2F0AC3-7BEA-464C-8C9C-5ADA8525124A}">
      <dsp:nvSpPr>
        <dsp:cNvPr id="0" name=""/>
        <dsp:cNvSpPr/>
      </dsp:nvSpPr>
      <dsp:spPr>
        <a:xfrm>
          <a:off x="0" y="3278093"/>
          <a:ext cx="821537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3278093"/>
        <a:ext cx="8215370" cy="617760"/>
      </dsp:txXfrm>
    </dsp:sp>
    <dsp:sp modelId="{A1C2E3B2-ED75-4179-91ED-22CF9096DD69}">
      <dsp:nvSpPr>
        <dsp:cNvPr id="0" name=""/>
        <dsp:cNvSpPr/>
      </dsp:nvSpPr>
      <dsp:spPr>
        <a:xfrm>
          <a:off x="0" y="3939312"/>
          <a:ext cx="8215370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38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導入醫輔</a:t>
          </a: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E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化平台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專業經理人轉任醫管部主管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組織多職能訓練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績效獎金與</a:t>
          </a: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KPI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聯連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3939312"/>
        <a:ext cx="8215370" cy="129789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A07CCA-6128-4B04-978D-41AD4D64E242}">
      <dsp:nvSpPr>
        <dsp:cNvPr id="0" name=""/>
        <dsp:cNvSpPr/>
      </dsp:nvSpPr>
      <dsp:spPr>
        <a:xfrm>
          <a:off x="0" y="924"/>
          <a:ext cx="8429684" cy="532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924"/>
        <a:ext cx="8429684" cy="532693"/>
      </dsp:txXfrm>
    </dsp:sp>
    <dsp:sp modelId="{32F2ECA6-9F2A-41DA-BD3C-6537D27994C4}">
      <dsp:nvSpPr>
        <dsp:cNvPr id="0" name=""/>
        <dsp:cNvSpPr/>
      </dsp:nvSpPr>
      <dsp:spPr>
        <a:xfrm>
          <a:off x="0" y="533617"/>
          <a:ext cx="8429684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醫輔</a:t>
          </a:r>
          <a:r>
            <a:rPr lang="en-US" sz="1800" kern="1200" dirty="0" smtClean="0">
              <a:latin typeface="標楷體" pitchFamily="65" charset="-120"/>
              <a:ea typeface="標楷體" pitchFamily="65" charset="-120"/>
            </a:rPr>
            <a:t>e</a:t>
          </a: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化平台建置知識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533617"/>
        <a:ext cx="8429684" cy="794880"/>
      </dsp:txXfrm>
    </dsp:sp>
    <dsp:sp modelId="{D14F1754-D053-4462-B9AB-D808D5429D58}">
      <dsp:nvSpPr>
        <dsp:cNvPr id="0" name=""/>
        <dsp:cNvSpPr/>
      </dsp:nvSpPr>
      <dsp:spPr>
        <a:xfrm>
          <a:off x="0" y="839161"/>
          <a:ext cx="8429684" cy="549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839161"/>
        <a:ext cx="8429684" cy="549559"/>
      </dsp:txXfrm>
    </dsp:sp>
    <dsp:sp modelId="{B1EC2CC0-FEED-444A-BAE5-C2D52481208A}">
      <dsp:nvSpPr>
        <dsp:cNvPr id="0" name=""/>
        <dsp:cNvSpPr/>
      </dsp:nvSpPr>
      <dsp:spPr>
        <a:xfrm>
          <a:off x="0" y="1441231"/>
          <a:ext cx="8429684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目前還沒有導入醫輔平台，但內部人員對醫輔平台有正面期待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441231"/>
        <a:ext cx="8429684" cy="794880"/>
      </dsp:txXfrm>
    </dsp:sp>
    <dsp:sp modelId="{55F3E890-A231-49C1-A642-B1505A13C4AC}">
      <dsp:nvSpPr>
        <dsp:cNvPr id="0" name=""/>
        <dsp:cNvSpPr/>
      </dsp:nvSpPr>
      <dsp:spPr>
        <a:xfrm>
          <a:off x="0" y="1799017"/>
          <a:ext cx="8429684" cy="5444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1799017"/>
        <a:ext cx="8429684" cy="544482"/>
      </dsp:txXfrm>
    </dsp:sp>
    <dsp:sp modelId="{1AB6B7E3-F184-463E-944A-C5743E0C2CDE}">
      <dsp:nvSpPr>
        <dsp:cNvPr id="0" name=""/>
        <dsp:cNvSpPr/>
      </dsp:nvSpPr>
      <dsp:spPr>
        <a:xfrm>
          <a:off x="0" y="2357452"/>
          <a:ext cx="8429684" cy="1639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64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系統部開發設計，設定目標與計畫。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服務紀錄彙整。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進行醫管部門知識盤點與缺口確認。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建置</a:t>
          </a:r>
          <a:r>
            <a:rPr lang="en-US" sz="1800" kern="1200" dirty="0" smtClean="0">
              <a:latin typeface="標楷體" pitchFamily="65" charset="-120"/>
              <a:ea typeface="標楷體" pitchFamily="65" charset="-120"/>
            </a:rPr>
            <a:t>KMS</a:t>
          </a: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擬定長期推行策略與機制。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357452"/>
        <a:ext cx="8429684" cy="163944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E7BCDC-D2D9-4FE0-BE02-C4BD087BB747}">
      <dsp:nvSpPr>
        <dsp:cNvPr id="0" name=""/>
        <dsp:cNvSpPr/>
      </dsp:nvSpPr>
      <dsp:spPr>
        <a:xfrm>
          <a:off x="0" y="31154"/>
          <a:ext cx="8606190" cy="3880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31154"/>
        <a:ext cx="8606190" cy="388081"/>
      </dsp:txXfrm>
    </dsp:sp>
    <dsp:sp modelId="{03F6C42A-6A51-4E9F-A653-637DC3C7C3F4}">
      <dsp:nvSpPr>
        <dsp:cNvPr id="0" name=""/>
        <dsp:cNvSpPr/>
      </dsp:nvSpPr>
      <dsp:spPr>
        <a:xfrm>
          <a:off x="0" y="426223"/>
          <a:ext cx="8606190" cy="30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4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醫輔</a:t>
          </a:r>
          <a:r>
            <a:rPr lang="en-US" sz="1800" b="0" kern="1200" dirty="0" smtClean="0">
              <a:latin typeface="標楷體" pitchFamily="65" charset="-120"/>
              <a:ea typeface="標楷體" pitchFamily="65" charset="-120"/>
            </a:rPr>
            <a:t>e</a:t>
          </a: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化平台營運知識</a:t>
          </a:r>
          <a:endParaRPr lang="zh-TW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0" y="426223"/>
        <a:ext cx="8606190" cy="304587"/>
      </dsp:txXfrm>
    </dsp:sp>
    <dsp:sp modelId="{A92450C8-5F69-4C77-9787-65BB691609A8}">
      <dsp:nvSpPr>
        <dsp:cNvPr id="0" name=""/>
        <dsp:cNvSpPr/>
      </dsp:nvSpPr>
      <dsp:spPr>
        <a:xfrm>
          <a:off x="0" y="730810"/>
          <a:ext cx="8606190" cy="4816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730810"/>
        <a:ext cx="8606190" cy="481615"/>
      </dsp:txXfrm>
    </dsp:sp>
    <dsp:sp modelId="{CAFC589C-179E-4595-A2DA-A4416F3F8E0E}">
      <dsp:nvSpPr>
        <dsp:cNvPr id="0" name=""/>
        <dsp:cNvSpPr/>
      </dsp:nvSpPr>
      <dsp:spPr>
        <a:xfrm>
          <a:off x="0" y="1212426"/>
          <a:ext cx="8606190" cy="938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4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醫管人員均以目前經驗為主</a:t>
          </a:r>
          <a:r>
            <a:rPr lang="en-US" sz="1800" b="0" kern="1200" dirty="0" smtClean="0">
              <a:latin typeface="標楷體" pitchFamily="65" charset="-120"/>
              <a:ea typeface="標楷體" pitchFamily="65" charset="-120"/>
            </a:rPr>
            <a:t>, </a:t>
          </a: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與法規斷層</a:t>
          </a:r>
          <a:r>
            <a:rPr lang="en-US" sz="1800" b="0" kern="1200" dirty="0" smtClean="0">
              <a:latin typeface="標楷體" pitchFamily="65" charset="-120"/>
              <a:ea typeface="標楷體" pitchFamily="65" charset="-120"/>
            </a:rPr>
            <a:t>,</a:t>
          </a: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造成與區域承辦人員處理問題差異化。</a:t>
          </a:r>
          <a:endParaRPr lang="zh-TW" sz="1800" b="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0" kern="1200" dirty="0" smtClean="0">
              <a:latin typeface="標楷體" pitchFamily="65" charset="-120"/>
              <a:ea typeface="標楷體" pitchFamily="65" charset="-120"/>
            </a:rPr>
            <a:t>各醫療院所與公司簽訂合約中涵蓋保密條款。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0" kern="120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問題追縱控管不易。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212426"/>
        <a:ext cx="8606190" cy="938728"/>
      </dsp:txXfrm>
    </dsp:sp>
    <dsp:sp modelId="{24CE9C32-CE9C-42C7-8DC8-BCBFF847D5CB}">
      <dsp:nvSpPr>
        <dsp:cNvPr id="0" name=""/>
        <dsp:cNvSpPr/>
      </dsp:nvSpPr>
      <dsp:spPr>
        <a:xfrm>
          <a:off x="0" y="2151155"/>
          <a:ext cx="8606190" cy="4650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2151155"/>
        <a:ext cx="8606190" cy="465095"/>
      </dsp:txXfrm>
    </dsp:sp>
    <dsp:sp modelId="{A04A6287-A31A-49D7-8ED9-5B279E183A41}">
      <dsp:nvSpPr>
        <dsp:cNvPr id="0" name=""/>
        <dsp:cNvSpPr/>
      </dsp:nvSpPr>
      <dsp:spPr>
        <a:xfrm>
          <a:off x="0" y="2654392"/>
          <a:ext cx="8606190" cy="2197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47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規劃人員系統外訓時數與範圍。</a:t>
          </a:r>
          <a:r>
            <a:rPr lang="en-US" sz="1800" b="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每月</a:t>
          </a:r>
          <a:r>
            <a:rPr lang="en-US" sz="1800" b="0" kern="1200" dirty="0" smtClean="0">
              <a:latin typeface="標楷體" pitchFamily="65" charset="-120"/>
              <a:ea typeface="標楷體" pitchFamily="65" charset="-120"/>
            </a:rPr>
            <a:t>/</a:t>
          </a: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時</a:t>
          </a:r>
          <a:r>
            <a:rPr lang="en-US" sz="1800" b="0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sz="1800" b="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導入學習型組織</a:t>
          </a:r>
          <a:r>
            <a:rPr lang="en-US" sz="1800" b="0" kern="1200" dirty="0" smtClean="0">
              <a:latin typeface="標楷體" pitchFamily="65" charset="-120"/>
              <a:ea typeface="標楷體" pitchFamily="65" charset="-120"/>
            </a:rPr>
            <a:t>,</a:t>
          </a: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建立週分享機制。</a:t>
          </a:r>
          <a:endParaRPr lang="zh-TW" sz="1800" b="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雜誌報刊閱讀與展覽報告。</a:t>
          </a:r>
          <a:endParaRPr lang="zh-TW" sz="1800" b="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0" kern="1200" dirty="0" smtClean="0">
              <a:latin typeface="標楷體" pitchFamily="65" charset="-120"/>
              <a:ea typeface="標楷體" pitchFamily="65" charset="-120"/>
            </a:rPr>
            <a:t>實務案例分享研討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b="0" kern="1200" dirty="0" smtClean="0">
              <a:latin typeface="標楷體" pitchFamily="65" charset="-120"/>
              <a:ea typeface="標楷體" pitchFamily="65" charset="-120"/>
            </a:rPr>
            <a:t>擬定資安策略與因應方案。</a:t>
          </a:r>
          <a:endParaRPr lang="zh-TW" sz="1800" b="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0" kern="1200" dirty="0" smtClean="0">
              <a:latin typeface="標楷體" pitchFamily="65" charset="-120"/>
              <a:ea typeface="標楷體" pitchFamily="65" charset="-120"/>
            </a:rPr>
            <a:t>醫管人員簽訂保密協議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b="0" kern="1200" dirty="0" smtClean="0">
              <a:latin typeface="標楷體" pitchFamily="65" charset="-120"/>
              <a:ea typeface="標楷體" pitchFamily="65" charset="-120"/>
            </a:rPr>
            <a:t>院所配置專屬醫管師</a:t>
          </a:r>
          <a:endParaRPr lang="zh-TW" altLang="en-US" sz="1800" b="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654392"/>
        <a:ext cx="8606190" cy="219702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764984-6587-4D67-9D2E-E69FA787FACD}">
      <dsp:nvSpPr>
        <dsp:cNvPr id="0" name=""/>
        <dsp:cNvSpPr/>
      </dsp:nvSpPr>
      <dsp:spPr>
        <a:xfrm>
          <a:off x="0" y="6897"/>
          <a:ext cx="8143932" cy="4408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6897"/>
        <a:ext cx="8143932" cy="440861"/>
      </dsp:txXfrm>
    </dsp:sp>
    <dsp:sp modelId="{88E37773-004D-4AB1-8738-94D98BF9401E}">
      <dsp:nvSpPr>
        <dsp:cNvPr id="0" name=""/>
        <dsp:cNvSpPr/>
      </dsp:nvSpPr>
      <dsp:spPr>
        <a:xfrm>
          <a:off x="0" y="466901"/>
          <a:ext cx="8143932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產業經營知識 </a:t>
          </a:r>
          <a:r>
            <a:rPr lang="en-US" sz="18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院所經營知識及醫藥法規知識</a:t>
          </a:r>
          <a:r>
            <a:rPr lang="en-US" sz="1800" b="1" kern="1200" dirty="0" smtClean="0">
              <a:latin typeface="標楷體" pitchFamily="65" charset="-120"/>
              <a:ea typeface="標楷體" pitchFamily="65" charset="-120"/>
            </a:rPr>
            <a:t>)</a:t>
          </a:r>
          <a:r>
            <a:rPr lang="zh-TW" sz="1800" b="1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466901"/>
        <a:ext cx="8143932" cy="861120"/>
      </dsp:txXfrm>
    </dsp:sp>
    <dsp:sp modelId="{09DFA2D7-CF79-4AF6-989D-99CAA3250ACD}">
      <dsp:nvSpPr>
        <dsp:cNvPr id="0" name=""/>
        <dsp:cNvSpPr/>
      </dsp:nvSpPr>
      <dsp:spPr>
        <a:xfrm>
          <a:off x="0" y="893233"/>
          <a:ext cx="8143932" cy="4576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893233"/>
        <a:ext cx="8143932" cy="457633"/>
      </dsp:txXfrm>
    </dsp:sp>
    <dsp:sp modelId="{470AE765-94EE-4D23-8AE1-9F72F2D021F0}">
      <dsp:nvSpPr>
        <dsp:cNvPr id="0" name=""/>
        <dsp:cNvSpPr/>
      </dsp:nvSpPr>
      <dsp:spPr>
        <a:xfrm>
          <a:off x="0" y="1350877"/>
          <a:ext cx="8143932" cy="861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產業經營相關的知識，集中在部份的經理人員身上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350877"/>
        <a:ext cx="8143932" cy="861120"/>
      </dsp:txXfrm>
    </dsp:sp>
    <dsp:sp modelId="{2C08D68C-1996-4EB5-9E87-6569E92BE709}">
      <dsp:nvSpPr>
        <dsp:cNvPr id="0" name=""/>
        <dsp:cNvSpPr/>
      </dsp:nvSpPr>
      <dsp:spPr>
        <a:xfrm>
          <a:off x="0" y="1873558"/>
          <a:ext cx="8143932" cy="472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1873558"/>
        <a:ext cx="8143932" cy="472021"/>
      </dsp:txXfrm>
    </dsp:sp>
    <dsp:sp modelId="{06A47068-BE66-47AD-A9F3-022F18DD789A}">
      <dsp:nvSpPr>
        <dsp:cNvPr id="0" name=""/>
        <dsp:cNvSpPr/>
      </dsp:nvSpPr>
      <dsp:spPr>
        <a:xfrm>
          <a:off x="0" y="2357458"/>
          <a:ext cx="8143932" cy="164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成功經營者專訪。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成立產業經營實務社群。</a:t>
          </a:r>
          <a:r>
            <a:rPr lang="en-US" sz="1800" kern="1200" dirty="0" smtClean="0">
              <a:latin typeface="標楷體" pitchFamily="65" charset="-120"/>
              <a:ea typeface="標楷體" pitchFamily="65" charset="-120"/>
            </a:rPr>
            <a:t>(</a:t>
          </a: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外部</a:t>
          </a:r>
          <a:r>
            <a:rPr lang="en-US" sz="1800" kern="1200" dirty="0" smtClean="0">
              <a:latin typeface="標楷體" pitchFamily="65" charset="-120"/>
              <a:ea typeface="標楷體" pitchFamily="65" charset="-120"/>
            </a:rPr>
            <a:t>)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開闢月刊帶狀專欄。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開發經營管理系統。</a:t>
          </a:r>
          <a:endParaRPr lang="zh-TW" sz="18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產官學連結。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357458"/>
        <a:ext cx="8143932" cy="1641509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EA9BE7-86D2-4D4F-9E99-AE35C07F4BD8}">
      <dsp:nvSpPr>
        <dsp:cNvPr id="0" name=""/>
        <dsp:cNvSpPr/>
      </dsp:nvSpPr>
      <dsp:spPr>
        <a:xfrm>
          <a:off x="0" y="9338"/>
          <a:ext cx="8143932" cy="437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缺口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9338"/>
        <a:ext cx="8143932" cy="437884"/>
      </dsp:txXfrm>
    </dsp:sp>
    <dsp:sp modelId="{15981EEB-AB6F-4E8C-A2F1-7F3373F3190F}">
      <dsp:nvSpPr>
        <dsp:cNvPr id="0" name=""/>
        <dsp:cNvSpPr/>
      </dsp:nvSpPr>
      <dsp:spPr>
        <a:xfrm>
          <a:off x="0" y="447223"/>
          <a:ext cx="8143932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行銷管理知識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447223"/>
        <a:ext cx="8143932" cy="1043280"/>
      </dsp:txXfrm>
    </dsp:sp>
    <dsp:sp modelId="{C7165FE6-B085-4F4D-AF5F-8BDE26F9F498}">
      <dsp:nvSpPr>
        <dsp:cNvPr id="0" name=""/>
        <dsp:cNvSpPr/>
      </dsp:nvSpPr>
      <dsp:spPr>
        <a:xfrm>
          <a:off x="0" y="785819"/>
          <a:ext cx="8143932" cy="466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現況說明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785819"/>
        <a:ext cx="8143932" cy="466613"/>
      </dsp:txXfrm>
    </dsp:sp>
    <dsp:sp modelId="{E2F83FD5-48F6-46AD-BE74-50CAF4691272}">
      <dsp:nvSpPr>
        <dsp:cNvPr id="0" name=""/>
        <dsp:cNvSpPr/>
      </dsp:nvSpPr>
      <dsp:spPr>
        <a:xfrm>
          <a:off x="0" y="1252437"/>
          <a:ext cx="8143932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醫管人員對服務對價關係不明確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合約簽訂集中在部分的專業經理人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252437"/>
        <a:ext cx="8143932" cy="1043280"/>
      </dsp:txXfrm>
    </dsp:sp>
    <dsp:sp modelId="{90E6EE8B-9B0C-4FF3-906E-D033FCBB19EE}">
      <dsp:nvSpPr>
        <dsp:cNvPr id="0" name=""/>
        <dsp:cNvSpPr/>
      </dsp:nvSpPr>
      <dsp:spPr>
        <a:xfrm>
          <a:off x="0" y="2000269"/>
          <a:ext cx="8143932" cy="472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策略與作法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0" y="2000269"/>
        <a:ext cx="8143932" cy="472510"/>
      </dsp:txXfrm>
    </dsp:sp>
    <dsp:sp modelId="{F6BFD157-D1AF-407D-B217-85D1CEB99975}">
      <dsp:nvSpPr>
        <dsp:cNvPr id="0" name=""/>
        <dsp:cNvSpPr/>
      </dsp:nvSpPr>
      <dsp:spPr>
        <a:xfrm>
          <a:off x="0" y="2472786"/>
          <a:ext cx="8143932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570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標準化服務內容制定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培訓醫管人員溝通談判技巧。    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客戶關係管理。    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800" kern="1200" dirty="0" smtClean="0">
              <a:latin typeface="標楷體" pitchFamily="65" charset="-120"/>
              <a:ea typeface="標楷體" pitchFamily="65" charset="-120"/>
            </a:rPr>
            <a:t>新品推廣</a:t>
          </a:r>
          <a:endParaRPr lang="zh-TW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472786"/>
        <a:ext cx="8143932" cy="13041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ED28DA-EC95-4CFA-A71B-A7FC4D6EDD2C}">
      <dsp:nvSpPr>
        <dsp:cNvPr id="0" name=""/>
        <dsp:cNvSpPr/>
      </dsp:nvSpPr>
      <dsp:spPr>
        <a:xfrm>
          <a:off x="1101702" y="306469"/>
          <a:ext cx="3960522" cy="396052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kern="1200" baseline="0" dirty="0" smtClean="0">
              <a:solidFill>
                <a:schemeClr val="bg1"/>
              </a:solidFill>
              <a:latin typeface="標楷體" pitchFamily="65" charset="-120"/>
              <a:ea typeface="標楷體" pitchFamily="65" charset="-120"/>
            </a:rPr>
            <a:t>提高營業收入</a:t>
          </a:r>
          <a:endParaRPr kumimoji="1" lang="zh-TW" altLang="en-US" sz="1800" b="0" i="0" kern="1200" baseline="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sp:txBody>
      <dsp:txXfrm>
        <a:off x="3188992" y="1145722"/>
        <a:ext cx="1414472" cy="1178726"/>
      </dsp:txXfrm>
    </dsp:sp>
    <dsp:sp modelId="{B03E6B8F-0C0F-4617-8036-64E19A557708}">
      <dsp:nvSpPr>
        <dsp:cNvPr id="0" name=""/>
        <dsp:cNvSpPr/>
      </dsp:nvSpPr>
      <dsp:spPr>
        <a:xfrm>
          <a:off x="1020134" y="447916"/>
          <a:ext cx="3960522" cy="396052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提高客戶滿意度</a:t>
          </a:r>
          <a:endParaRPr kumimoji="1" lang="zh-TW" altLang="en-US" sz="1800" b="0" i="0" kern="1200" baseline="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963116" y="3017541"/>
        <a:ext cx="2121708" cy="1037279"/>
      </dsp:txXfrm>
    </dsp:sp>
    <dsp:sp modelId="{23DAFB44-7E5D-43BC-9A5B-98BF3C2E8D6E}">
      <dsp:nvSpPr>
        <dsp:cNvPr id="0" name=""/>
        <dsp:cNvSpPr/>
      </dsp:nvSpPr>
      <dsp:spPr>
        <a:xfrm>
          <a:off x="938566" y="306469"/>
          <a:ext cx="3960522" cy="396052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18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標楷體" pitchFamily="65" charset="-120"/>
              <a:ea typeface="標楷體" pitchFamily="65" charset="-120"/>
            </a:rPr>
            <a:t>提高醫管部門專業度</a:t>
          </a:r>
          <a:endParaRPr kumimoji="1" lang="zh-TW" altLang="en-US" sz="1800" b="0" i="0" kern="1200" baseline="0" dirty="0">
            <a:solidFill>
              <a:schemeClr val="bg1"/>
            </a:solidFill>
            <a:latin typeface="標楷體" pitchFamily="65" charset="-120"/>
            <a:ea typeface="標楷體" pitchFamily="65" charset="-120"/>
          </a:endParaRPr>
        </a:p>
      </dsp:txBody>
      <dsp:txXfrm>
        <a:off x="1397327" y="1145722"/>
        <a:ext cx="1414472" cy="1178726"/>
      </dsp:txXfrm>
    </dsp:sp>
    <dsp:sp modelId="{392B1F48-A62D-4D7F-94B9-592F197A2592}">
      <dsp:nvSpPr>
        <dsp:cNvPr id="0" name=""/>
        <dsp:cNvSpPr/>
      </dsp:nvSpPr>
      <dsp:spPr>
        <a:xfrm>
          <a:off x="856854" y="61293"/>
          <a:ext cx="4450873" cy="445087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46D14-A399-4182-8472-0478B3707136}">
      <dsp:nvSpPr>
        <dsp:cNvPr id="0" name=""/>
        <dsp:cNvSpPr/>
      </dsp:nvSpPr>
      <dsp:spPr>
        <a:xfrm>
          <a:off x="774959" y="202490"/>
          <a:ext cx="4450873" cy="445087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5D646-DAC8-4543-80A7-C7FDDD1E50BF}">
      <dsp:nvSpPr>
        <dsp:cNvPr id="0" name=""/>
        <dsp:cNvSpPr/>
      </dsp:nvSpPr>
      <dsp:spPr>
        <a:xfrm>
          <a:off x="693064" y="61293"/>
          <a:ext cx="4450873" cy="445087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A5202C-4918-40EA-894E-C8898BA5CA3E}">
      <dsp:nvSpPr>
        <dsp:cNvPr id="0" name=""/>
        <dsp:cNvSpPr/>
      </dsp:nvSpPr>
      <dsp:spPr>
        <a:xfrm rot="5400000">
          <a:off x="-193039" y="195952"/>
          <a:ext cx="1286930" cy="900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FF00"/>
              </a:solidFill>
            </a:rPr>
            <a:t>1</a:t>
          </a:r>
          <a:endParaRPr lang="zh-TW" sz="2400" kern="1200" dirty="0">
            <a:solidFill>
              <a:srgbClr val="FFFF00"/>
            </a:solidFill>
          </a:endParaRPr>
        </a:p>
      </dsp:txBody>
      <dsp:txXfrm rot="5400000">
        <a:off x="-193039" y="195952"/>
        <a:ext cx="1286930" cy="900851"/>
      </dsp:txXfrm>
    </dsp:sp>
    <dsp:sp modelId="{35C29687-7933-4A2D-B2E3-DF52678F35D3}">
      <dsp:nvSpPr>
        <dsp:cNvPr id="0" name=""/>
        <dsp:cNvSpPr/>
      </dsp:nvSpPr>
      <dsp:spPr>
        <a:xfrm rot="5400000">
          <a:off x="4318453" y="-3414688"/>
          <a:ext cx="836504" cy="7671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全省</a:t>
          </a:r>
          <a:r>
            <a:rPr lang="en-US" altLang="zh-TW" sz="2400" b="1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15</a:t>
          </a:r>
          <a:r>
            <a:rPr lang="zh-TW" altLang="en-US" sz="2400" b="1" kern="1200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rPr>
            <a:t>個服務單位各自行銷與執行業務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 rot="5400000">
        <a:off x="4318453" y="-3414688"/>
        <a:ext cx="836504" cy="7671708"/>
      </dsp:txXfrm>
    </dsp:sp>
    <dsp:sp modelId="{3FCF0F44-5981-4370-8669-0320CA70BD86}">
      <dsp:nvSpPr>
        <dsp:cNvPr id="0" name=""/>
        <dsp:cNvSpPr/>
      </dsp:nvSpPr>
      <dsp:spPr>
        <a:xfrm rot="5400000">
          <a:off x="-193039" y="1336669"/>
          <a:ext cx="1286930" cy="900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FF00"/>
              </a:solidFill>
            </a:rPr>
            <a:t>2</a:t>
          </a:r>
          <a:endParaRPr lang="zh-TW" sz="2400" kern="1200" dirty="0">
            <a:solidFill>
              <a:srgbClr val="FFFF00"/>
            </a:solidFill>
          </a:endParaRPr>
        </a:p>
      </dsp:txBody>
      <dsp:txXfrm rot="5400000">
        <a:off x="-193039" y="1336669"/>
        <a:ext cx="1286930" cy="900851"/>
      </dsp:txXfrm>
    </dsp:sp>
    <dsp:sp modelId="{EC9E9757-BAAB-4B95-9138-37A056E32AA7}">
      <dsp:nvSpPr>
        <dsp:cNvPr id="0" name=""/>
        <dsp:cNvSpPr/>
      </dsp:nvSpPr>
      <dsp:spPr>
        <a:xfrm rot="5400000">
          <a:off x="4318453" y="-2273971"/>
          <a:ext cx="836504" cy="7671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ea typeface="標楷體" pitchFamily="65" charset="-120"/>
            </a:rPr>
            <a:t>除</a:t>
          </a:r>
          <a:r>
            <a:rPr lang="en-US" altLang="zh-TW" sz="2400" b="1" kern="1200" dirty="0" smtClean="0">
              <a:solidFill>
                <a:schemeClr val="tx1"/>
              </a:solidFill>
              <a:ea typeface="標楷體" pitchFamily="65" charset="-120"/>
            </a:rPr>
            <a:t>3</a:t>
          </a:r>
          <a:r>
            <a:rPr lang="zh-TW" altLang="en-US" sz="2400" b="1" kern="1200" dirty="0" smtClean="0">
              <a:solidFill>
                <a:schemeClr val="tx1"/>
              </a:solidFill>
              <a:ea typeface="標楷體" pitchFamily="65" charset="-120"/>
            </a:rPr>
            <a:t>個直營單位行銷策略統一，其他各單位各自運作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 rot="5400000">
        <a:off x="4318453" y="-2273971"/>
        <a:ext cx="836504" cy="7671708"/>
      </dsp:txXfrm>
    </dsp:sp>
    <dsp:sp modelId="{1FE5B12E-AC44-4FF7-9F4A-4468DA092DD8}">
      <dsp:nvSpPr>
        <dsp:cNvPr id="0" name=""/>
        <dsp:cNvSpPr/>
      </dsp:nvSpPr>
      <dsp:spPr>
        <a:xfrm rot="5400000">
          <a:off x="-193039" y="2477386"/>
          <a:ext cx="1286930" cy="900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FF00"/>
              </a:solidFill>
            </a:rPr>
            <a:t>3</a:t>
          </a:r>
          <a:endParaRPr lang="zh-TW" sz="2400" kern="1200" dirty="0">
            <a:solidFill>
              <a:srgbClr val="FFFF00"/>
            </a:solidFill>
          </a:endParaRPr>
        </a:p>
      </dsp:txBody>
      <dsp:txXfrm rot="5400000">
        <a:off x="-193039" y="2477386"/>
        <a:ext cx="1286930" cy="900851"/>
      </dsp:txXfrm>
    </dsp:sp>
    <dsp:sp modelId="{5A39E3C0-7FFC-45D7-A76C-54846B5D63E1}">
      <dsp:nvSpPr>
        <dsp:cNvPr id="0" name=""/>
        <dsp:cNvSpPr/>
      </dsp:nvSpPr>
      <dsp:spPr>
        <a:xfrm rot="5400000">
          <a:off x="4318453" y="-1133254"/>
          <a:ext cx="836504" cy="7671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ea typeface="標楷體" pitchFamily="65" charset="-120"/>
            </a:rPr>
            <a:t>醫管人員專業素養高培養不易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 rot="5400000">
        <a:off x="4318453" y="-1133254"/>
        <a:ext cx="836504" cy="7671708"/>
      </dsp:txXfrm>
    </dsp:sp>
    <dsp:sp modelId="{B474D96E-9462-4FD9-8D71-3C3DB8C9E4AB}">
      <dsp:nvSpPr>
        <dsp:cNvPr id="0" name=""/>
        <dsp:cNvSpPr/>
      </dsp:nvSpPr>
      <dsp:spPr>
        <a:xfrm rot="5400000">
          <a:off x="-193039" y="3618103"/>
          <a:ext cx="1286930" cy="90085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FF00"/>
              </a:solidFill>
            </a:rPr>
            <a:t>4</a:t>
          </a:r>
          <a:endParaRPr lang="zh-TW" sz="2400" kern="1200" dirty="0">
            <a:solidFill>
              <a:srgbClr val="FFFF00"/>
            </a:solidFill>
          </a:endParaRPr>
        </a:p>
      </dsp:txBody>
      <dsp:txXfrm rot="5400000">
        <a:off x="-193039" y="3618103"/>
        <a:ext cx="1286930" cy="900851"/>
      </dsp:txXfrm>
    </dsp:sp>
    <dsp:sp modelId="{08CF7FD7-E143-4FE3-94AF-EF0ACDEDC938}">
      <dsp:nvSpPr>
        <dsp:cNvPr id="0" name=""/>
        <dsp:cNvSpPr/>
      </dsp:nvSpPr>
      <dsp:spPr>
        <a:xfrm rot="5400000">
          <a:off x="4318453" y="7462"/>
          <a:ext cx="836504" cy="76717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b="1" kern="1200" dirty="0" smtClean="0">
              <a:solidFill>
                <a:schemeClr val="tx1"/>
              </a:solidFill>
              <a:ea typeface="標楷體" pitchFamily="65" charset="-120"/>
            </a:rPr>
            <a:t>所有醫管服務各自執行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 rot="5400000">
        <a:off x="4318453" y="7462"/>
        <a:ext cx="836504" cy="7671708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4A802-027A-479E-B303-34B4A69FC9A4}">
      <dsp:nvSpPr>
        <dsp:cNvPr id="0" name=""/>
        <dsp:cNvSpPr/>
      </dsp:nvSpPr>
      <dsp:spPr>
        <a:xfrm>
          <a:off x="0" y="223243"/>
          <a:ext cx="2143139" cy="133946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A784FC95-26FB-4EA1-B5EF-BAF487DEB3ED}">
      <dsp:nvSpPr>
        <dsp:cNvPr id="0" name=""/>
        <dsp:cNvSpPr/>
      </dsp:nvSpPr>
      <dsp:spPr>
        <a:xfrm>
          <a:off x="498280" y="953250"/>
          <a:ext cx="75009" cy="750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3887-7B91-4DE3-B744-14A62627806C}">
      <dsp:nvSpPr>
        <dsp:cNvPr id="0" name=""/>
        <dsp:cNvSpPr/>
      </dsp:nvSpPr>
      <dsp:spPr>
        <a:xfrm>
          <a:off x="119519" y="990755"/>
          <a:ext cx="1529050" cy="571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746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2400" kern="1200" dirty="0" smtClean="0"/>
            <a:t>75%</a:t>
          </a:r>
          <a:endParaRPr lang="zh-TW" sz="2400" kern="1200" dirty="0"/>
        </a:p>
      </dsp:txBody>
      <dsp:txXfrm>
        <a:off x="119519" y="990755"/>
        <a:ext cx="1529050" cy="571950"/>
      </dsp:txXfrm>
    </dsp:sp>
    <dsp:sp modelId="{7D4FB331-0137-4C1F-9229-3217A87ADFD0}">
      <dsp:nvSpPr>
        <dsp:cNvPr id="0" name=""/>
        <dsp:cNvSpPr/>
      </dsp:nvSpPr>
      <dsp:spPr>
        <a:xfrm>
          <a:off x="1189442" y="611687"/>
          <a:ext cx="128588" cy="128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612D0-6FB0-48A7-8842-9889CF7DD03C}">
      <dsp:nvSpPr>
        <dsp:cNvPr id="0" name=""/>
        <dsp:cNvSpPr/>
      </dsp:nvSpPr>
      <dsp:spPr>
        <a:xfrm>
          <a:off x="1253736" y="675982"/>
          <a:ext cx="696520" cy="886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136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</a:rPr>
            <a:t>85%</a:t>
          </a:r>
          <a:endParaRPr lang="zh-TW" sz="2400" kern="1200" dirty="0">
            <a:solidFill>
              <a:srgbClr val="FF0000"/>
            </a:solidFill>
          </a:endParaRPr>
        </a:p>
      </dsp:txBody>
      <dsp:txXfrm>
        <a:off x="1253736" y="675982"/>
        <a:ext cx="696520" cy="886724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4A802-027A-479E-B303-34B4A69FC9A4}">
      <dsp:nvSpPr>
        <dsp:cNvPr id="0" name=""/>
        <dsp:cNvSpPr/>
      </dsp:nvSpPr>
      <dsp:spPr>
        <a:xfrm>
          <a:off x="0" y="138411"/>
          <a:ext cx="2071702" cy="129481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</dsp:sp>
    <dsp:sp modelId="{A784FC95-26FB-4EA1-B5EF-BAF487DEB3ED}">
      <dsp:nvSpPr>
        <dsp:cNvPr id="0" name=""/>
        <dsp:cNvSpPr/>
      </dsp:nvSpPr>
      <dsp:spPr>
        <a:xfrm>
          <a:off x="481670" y="844084"/>
          <a:ext cx="72509" cy="725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3887-7B91-4DE3-B744-14A62627806C}">
      <dsp:nvSpPr>
        <dsp:cNvPr id="0" name=""/>
        <dsp:cNvSpPr/>
      </dsp:nvSpPr>
      <dsp:spPr>
        <a:xfrm>
          <a:off x="215602" y="880339"/>
          <a:ext cx="1277949" cy="552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21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TW" sz="2400" kern="1200" dirty="0" smtClean="0"/>
            <a:t>20%</a:t>
          </a:r>
          <a:endParaRPr lang="zh-TW" sz="2400" kern="1200" dirty="0"/>
        </a:p>
      </dsp:txBody>
      <dsp:txXfrm>
        <a:off x="215602" y="880339"/>
        <a:ext cx="1277949" cy="552885"/>
      </dsp:txXfrm>
    </dsp:sp>
    <dsp:sp modelId="{7D4FB331-0137-4C1F-9229-3217A87ADFD0}">
      <dsp:nvSpPr>
        <dsp:cNvPr id="0" name=""/>
        <dsp:cNvSpPr/>
      </dsp:nvSpPr>
      <dsp:spPr>
        <a:xfrm>
          <a:off x="1149794" y="513907"/>
          <a:ext cx="124302" cy="1243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1612D0-6FB0-48A7-8842-9889CF7DD03C}">
      <dsp:nvSpPr>
        <dsp:cNvPr id="0" name=""/>
        <dsp:cNvSpPr/>
      </dsp:nvSpPr>
      <dsp:spPr>
        <a:xfrm>
          <a:off x="1211945" y="576058"/>
          <a:ext cx="673303" cy="857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65" tIns="0" rIns="0" bIns="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</a:rPr>
            <a:t>30%</a:t>
          </a:r>
          <a:endParaRPr lang="zh-TW" sz="2400" kern="1200" dirty="0">
            <a:solidFill>
              <a:srgbClr val="FF0000"/>
            </a:solidFill>
          </a:endParaRPr>
        </a:p>
      </dsp:txBody>
      <dsp:txXfrm>
        <a:off x="1211945" y="576058"/>
        <a:ext cx="673303" cy="85716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C5BBF4-52D6-484E-A221-2361528F42B4}">
      <dsp:nvSpPr>
        <dsp:cNvPr id="0" name=""/>
        <dsp:cNvSpPr/>
      </dsp:nvSpPr>
      <dsp:spPr>
        <a:xfrm>
          <a:off x="1460617" y="567642"/>
          <a:ext cx="3793936" cy="3793936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B45AB-8A7C-4C3F-9D6F-DB447BF0A94B}">
      <dsp:nvSpPr>
        <dsp:cNvPr id="0" name=""/>
        <dsp:cNvSpPr/>
      </dsp:nvSpPr>
      <dsp:spPr>
        <a:xfrm>
          <a:off x="1460617" y="567642"/>
          <a:ext cx="3793936" cy="3793936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7DE69-619F-47DC-A57A-1D10D2B8C037}">
      <dsp:nvSpPr>
        <dsp:cNvPr id="0" name=""/>
        <dsp:cNvSpPr/>
      </dsp:nvSpPr>
      <dsp:spPr>
        <a:xfrm>
          <a:off x="1460617" y="567642"/>
          <a:ext cx="3793936" cy="3793936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DB17E-5D09-424F-A43B-9E8CF5BA61C3}">
      <dsp:nvSpPr>
        <dsp:cNvPr id="0" name=""/>
        <dsp:cNvSpPr/>
      </dsp:nvSpPr>
      <dsp:spPr>
        <a:xfrm>
          <a:off x="1460617" y="567642"/>
          <a:ext cx="3793936" cy="3793936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1792C-7552-408E-8293-C992364E59A0}">
      <dsp:nvSpPr>
        <dsp:cNvPr id="0" name=""/>
        <dsp:cNvSpPr/>
      </dsp:nvSpPr>
      <dsp:spPr>
        <a:xfrm>
          <a:off x="2485400" y="1592425"/>
          <a:ext cx="1744370" cy="17443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系統思考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2485400" y="1592425"/>
        <a:ext cx="1744370" cy="1744370"/>
      </dsp:txXfrm>
    </dsp:sp>
    <dsp:sp modelId="{2203AC53-856E-4F9D-A610-3F170BB840C3}">
      <dsp:nvSpPr>
        <dsp:cNvPr id="0" name=""/>
        <dsp:cNvSpPr/>
      </dsp:nvSpPr>
      <dsp:spPr>
        <a:xfrm>
          <a:off x="2747056" y="1071"/>
          <a:ext cx="1221059" cy="1221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自我超越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2747056" y="1071"/>
        <a:ext cx="1221059" cy="1221059"/>
      </dsp:txXfrm>
    </dsp:sp>
    <dsp:sp modelId="{DCC6EF80-652D-4BA1-9FE5-0711A97C813D}">
      <dsp:nvSpPr>
        <dsp:cNvPr id="0" name=""/>
        <dsp:cNvSpPr/>
      </dsp:nvSpPr>
      <dsp:spPr>
        <a:xfrm>
          <a:off x="4600066" y="1854081"/>
          <a:ext cx="1221059" cy="1221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改善</a:t>
          </a: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心智模式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4600066" y="1854081"/>
        <a:ext cx="1221059" cy="1221059"/>
      </dsp:txXfrm>
    </dsp:sp>
    <dsp:sp modelId="{FB5742A5-30EB-4636-8450-B82FCF0E868F}">
      <dsp:nvSpPr>
        <dsp:cNvPr id="0" name=""/>
        <dsp:cNvSpPr/>
      </dsp:nvSpPr>
      <dsp:spPr>
        <a:xfrm>
          <a:off x="2747056" y="3707091"/>
          <a:ext cx="1221059" cy="1221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建立</a:t>
          </a:r>
          <a: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  <a:t/>
          </a:r>
          <a:br>
            <a:rPr lang="en-US" altLang="zh-TW" sz="1600" kern="1200" dirty="0" smtClean="0">
              <a:latin typeface="標楷體" pitchFamily="65" charset="-120"/>
              <a:ea typeface="標楷體" pitchFamily="65" charset="-120"/>
            </a:rPr>
          </a:b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共同願景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2747056" y="3707091"/>
        <a:ext cx="1221059" cy="1221059"/>
      </dsp:txXfrm>
    </dsp:sp>
    <dsp:sp modelId="{DF34AC28-287E-4DA2-AC45-7F72DD7D9CCA}">
      <dsp:nvSpPr>
        <dsp:cNvPr id="0" name=""/>
        <dsp:cNvSpPr/>
      </dsp:nvSpPr>
      <dsp:spPr>
        <a:xfrm>
          <a:off x="894046" y="1854081"/>
          <a:ext cx="1221059" cy="1221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標楷體" pitchFamily="65" charset="-120"/>
              <a:ea typeface="標楷體" pitchFamily="65" charset="-120"/>
            </a:rPr>
            <a:t>團隊學習</a:t>
          </a:r>
          <a:endParaRPr lang="zh-TW" altLang="en-US" sz="1600" kern="1200" dirty="0">
            <a:latin typeface="標楷體" pitchFamily="65" charset="-120"/>
            <a:ea typeface="標楷體" pitchFamily="65" charset="-120"/>
          </a:endParaRPr>
        </a:p>
      </dsp:txBody>
      <dsp:txXfrm>
        <a:off x="894046" y="1854081"/>
        <a:ext cx="1221059" cy="1221059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F9492-EBE0-4BFC-8A55-754631433B52}">
      <dsp:nvSpPr>
        <dsp:cNvPr id="0" name=""/>
        <dsp:cNvSpPr/>
      </dsp:nvSpPr>
      <dsp:spPr>
        <a:xfrm>
          <a:off x="1319607" y="0"/>
          <a:ext cx="6672531" cy="24482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對於系統思考、 </a:t>
          </a:r>
          <a:r>
            <a:rPr lang="en-US" sz="2400" kern="1200" dirty="0" smtClean="0">
              <a:latin typeface="標楷體" pitchFamily="65" charset="-120"/>
              <a:ea typeface="標楷體" pitchFamily="65" charset="-120"/>
            </a:rPr>
            <a:t>SWOT</a:t>
          </a: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、知識盤點三者之間關連程度尚可進行深度的研究</a:t>
          </a:r>
          <a:r>
            <a:rPr lang="en-US" sz="2400" kern="1200" dirty="0" smtClean="0">
              <a:latin typeface="標楷體" pitchFamily="65" charset="-120"/>
              <a:ea typeface="標楷體" pitchFamily="65" charset="-120"/>
            </a:rPr>
            <a:t>.</a:t>
          </a:r>
          <a:endParaRPr lang="zh-TW" sz="24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標楷體" pitchFamily="65" charset="-120"/>
              <a:ea typeface="標楷體" pitchFamily="65" charset="-120"/>
            </a:rPr>
            <a:t>未考慮成本效益分析</a:t>
          </a:r>
          <a:endParaRPr lang="zh-TW" altLang="en-US" sz="24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未針對</a:t>
          </a:r>
          <a:r>
            <a:rPr lang="en-US" sz="2400" kern="1200" dirty="0" smtClean="0">
              <a:latin typeface="標楷體" pitchFamily="65" charset="-120"/>
              <a:ea typeface="標楷體" pitchFamily="65" charset="-120"/>
            </a:rPr>
            <a:t>KMS</a:t>
          </a:r>
          <a:r>
            <a:rPr lang="zh-TW" sz="2400" kern="1200" dirty="0" smtClean="0">
              <a:latin typeface="標楷體" pitchFamily="65" charset="-120"/>
              <a:ea typeface="標楷體" pitchFamily="65" charset="-120"/>
            </a:rPr>
            <a:t>做評估</a:t>
          </a:r>
          <a:endParaRPr lang="zh-TW" sz="2400" kern="1200" dirty="0">
            <a:latin typeface="標楷體" pitchFamily="65" charset="-120"/>
            <a:ea typeface="標楷體" pitchFamily="65" charset="-120"/>
          </a:endParaRPr>
        </a:p>
      </dsp:txBody>
      <dsp:txXfrm>
        <a:off x="1319607" y="0"/>
        <a:ext cx="6672531" cy="2448272"/>
      </dsp:txXfrm>
    </dsp:sp>
    <dsp:sp modelId="{1D3B6022-BAF9-4BE9-A3BD-481E4A2540C4}">
      <dsp:nvSpPr>
        <dsp:cNvPr id="0" name=""/>
        <dsp:cNvSpPr/>
      </dsp:nvSpPr>
      <dsp:spPr>
        <a:xfrm>
          <a:off x="749" y="0"/>
          <a:ext cx="1318857" cy="2448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待續</a:t>
          </a:r>
          <a:endParaRPr lang="zh-TW" altLang="en-US" sz="2800" kern="1200" dirty="0">
            <a:latin typeface="標楷體" pitchFamily="65" charset="-120"/>
            <a:ea typeface="標楷體" pitchFamily="65" charset="-120"/>
          </a:endParaRPr>
        </a:p>
      </dsp:txBody>
      <dsp:txXfrm>
        <a:off x="749" y="0"/>
        <a:ext cx="1318857" cy="24482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C1264D-0705-4BE5-BF57-7AA5917579EA}">
      <dsp:nvSpPr>
        <dsp:cNvPr id="0" name=""/>
        <dsp:cNvSpPr/>
      </dsp:nvSpPr>
      <dsp:spPr>
        <a:xfrm>
          <a:off x="0" y="7331"/>
          <a:ext cx="6162714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標楷體" pitchFamily="65" charset="-120"/>
              <a:ea typeface="標楷體" pitchFamily="65" charset="-120"/>
            </a:rPr>
            <a:t>1.</a:t>
          </a:r>
          <a:r>
            <a:rPr lang="zh-TW" sz="2200" kern="1200" dirty="0" smtClean="0">
              <a:latin typeface="標楷體" pitchFamily="65" charset="-120"/>
              <a:ea typeface="標楷體" pitchFamily="65" charset="-120"/>
            </a:rPr>
            <a:t>醫管</a:t>
          </a:r>
          <a:r>
            <a:rPr lang="en-US" sz="2200" kern="1200" dirty="0" err="1" smtClean="0">
              <a:latin typeface="標楷體" pitchFamily="65" charset="-120"/>
              <a:ea typeface="標楷體" pitchFamily="65" charset="-120"/>
            </a:rPr>
            <a:t>人員技術門檻高，新進人員無法快速上手</a:t>
          </a:r>
          <a:endParaRPr lang="ja-JP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7331"/>
        <a:ext cx="6162714" cy="561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4F2AD15-4247-47D0-B316-224D70807CCD}">
      <dsp:nvSpPr>
        <dsp:cNvPr id="0" name=""/>
        <dsp:cNvSpPr/>
      </dsp:nvSpPr>
      <dsp:spPr>
        <a:xfrm>
          <a:off x="0" y="22852"/>
          <a:ext cx="6500858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標楷體" pitchFamily="65" charset="-120"/>
              <a:ea typeface="標楷體" pitchFamily="65" charset="-120"/>
            </a:rPr>
            <a:t>2.</a:t>
          </a:r>
          <a:r>
            <a:rPr lang="zh-TW" sz="2200" kern="1200" dirty="0" smtClean="0">
              <a:latin typeface="標楷體" pitchFamily="65" charset="-120"/>
              <a:ea typeface="標楷體" pitchFamily="65" charset="-120"/>
            </a:rPr>
            <a:t>醫管人員績效難量化與評核</a:t>
          </a:r>
          <a:endParaRPr lang="zh-TW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22852"/>
        <a:ext cx="6500858" cy="55341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2F6E83-CFFD-4752-BC40-95475FDFEBFC}">
      <dsp:nvSpPr>
        <dsp:cNvPr id="0" name=""/>
        <dsp:cNvSpPr/>
      </dsp:nvSpPr>
      <dsp:spPr>
        <a:xfrm>
          <a:off x="0" y="7331"/>
          <a:ext cx="6057947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標楷體" pitchFamily="65" charset="-120"/>
              <a:ea typeface="標楷體" pitchFamily="65" charset="-120"/>
            </a:rPr>
            <a:t>3.服務單位各自訓練，品質不一且訓練成本高</a:t>
          </a:r>
          <a:endParaRPr lang="ja-JP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7331"/>
        <a:ext cx="6057947" cy="5616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82484-3C88-4980-8E10-FA950223A732}">
      <dsp:nvSpPr>
        <dsp:cNvPr id="0" name=""/>
        <dsp:cNvSpPr/>
      </dsp:nvSpPr>
      <dsp:spPr>
        <a:xfrm>
          <a:off x="0" y="0"/>
          <a:ext cx="6059534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標楷體" pitchFamily="65" charset="-120"/>
              <a:ea typeface="標楷體" pitchFamily="65" charset="-120"/>
            </a:rPr>
            <a:t>4.服務人力與資源無法跨區調度使用</a:t>
          </a:r>
          <a:endParaRPr lang="zh-TW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0"/>
        <a:ext cx="6059534" cy="55341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3A1100-99F9-4A47-A926-FD4F48E9355C}">
      <dsp:nvSpPr>
        <dsp:cNvPr id="0" name=""/>
        <dsp:cNvSpPr/>
      </dsp:nvSpPr>
      <dsp:spPr>
        <a:xfrm>
          <a:off x="0" y="7331"/>
          <a:ext cx="6503992" cy="5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標楷體" pitchFamily="65" charset="-120"/>
              <a:ea typeface="標楷體" pitchFamily="65" charset="-120"/>
            </a:rPr>
            <a:t>5.</a:t>
          </a:r>
          <a:r>
            <a:rPr lang="zh-TW" sz="2200" kern="1200" dirty="0" smtClean="0">
              <a:latin typeface="標楷體" pitchFamily="65" charset="-120"/>
              <a:ea typeface="標楷體" pitchFamily="65" charset="-120"/>
            </a:rPr>
            <a:t>新法規設計理念未能傳遞至醫管人員並擴及客戶</a:t>
          </a:r>
          <a:endParaRPr lang="zh-TW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7331"/>
        <a:ext cx="6503992" cy="56160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CAEA1AC-C3FF-4724-9BFD-679F98E2B3AD}">
      <dsp:nvSpPr>
        <dsp:cNvPr id="0" name=""/>
        <dsp:cNvSpPr/>
      </dsp:nvSpPr>
      <dsp:spPr>
        <a:xfrm>
          <a:off x="0" y="11426"/>
          <a:ext cx="6075365" cy="5534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標楷體" pitchFamily="65" charset="-120"/>
              <a:ea typeface="標楷體" pitchFamily="65" charset="-120"/>
            </a:rPr>
            <a:t>6.</a:t>
          </a:r>
          <a:r>
            <a:rPr lang="zh-TW" sz="2200" kern="1200" dirty="0" smtClean="0">
              <a:latin typeface="標楷體" pitchFamily="65" charset="-120"/>
              <a:ea typeface="標楷體" pitchFamily="65" charset="-120"/>
            </a:rPr>
            <a:t>醫管</a:t>
          </a:r>
          <a:r>
            <a:rPr lang="en-US" sz="2200" kern="1200" dirty="0" err="1" smtClean="0">
              <a:latin typeface="標楷體" pitchFamily="65" charset="-120"/>
              <a:ea typeface="標楷體" pitchFamily="65" charset="-120"/>
            </a:rPr>
            <a:t>所需</a:t>
          </a:r>
          <a:r>
            <a:rPr lang="zh-TW" sz="2200" kern="1200" dirty="0" smtClean="0">
              <a:latin typeface="標楷體" pitchFamily="65" charset="-120"/>
              <a:ea typeface="標楷體" pitchFamily="65" charset="-120"/>
            </a:rPr>
            <a:t>學習知識非常多</a:t>
          </a:r>
          <a:r>
            <a:rPr lang="en-US" sz="2200" kern="1200" dirty="0" smtClean="0">
              <a:latin typeface="標楷體" pitchFamily="65" charset="-120"/>
              <a:ea typeface="標楷體" pitchFamily="65" charset="-120"/>
            </a:rPr>
            <a:t>，</a:t>
          </a:r>
          <a:r>
            <a:rPr lang="en-US" sz="2200" kern="1200" dirty="0" err="1" smtClean="0">
              <a:latin typeface="標楷體" pitchFamily="65" charset="-120"/>
              <a:ea typeface="標楷體" pitchFamily="65" charset="-120"/>
            </a:rPr>
            <a:t>人員負荷超載</a:t>
          </a:r>
          <a:endParaRPr lang="zh-TW" sz="2200" kern="1200" dirty="0">
            <a:latin typeface="標楷體" pitchFamily="65" charset="-120"/>
            <a:ea typeface="標楷體" pitchFamily="65" charset="-120"/>
          </a:endParaRPr>
        </a:p>
      </dsp:txBody>
      <dsp:txXfrm>
        <a:off x="0" y="11426"/>
        <a:ext cx="6075365" cy="55341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48F360-D4A0-4966-B4DC-5B55E9903F68}">
      <dsp:nvSpPr>
        <dsp:cNvPr id="0" name=""/>
        <dsp:cNvSpPr/>
      </dsp:nvSpPr>
      <dsp:spPr>
        <a:xfrm rot="5400000">
          <a:off x="4077480" y="-995308"/>
          <a:ext cx="1518897" cy="3812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醫療行政法規。     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勞基法。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醫護行政法規。   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作業流程知識。 </a:t>
          </a:r>
        </a:p>
      </dsp:txBody>
      <dsp:txXfrm rot="5400000">
        <a:off x="4077480" y="-995308"/>
        <a:ext cx="1518897" cy="3812231"/>
      </dsp:txXfrm>
    </dsp:sp>
    <dsp:sp modelId="{25242BEF-4119-4DC6-9196-6D8B92367E5B}">
      <dsp:nvSpPr>
        <dsp:cNvPr id="0" name=""/>
        <dsp:cNvSpPr/>
      </dsp:nvSpPr>
      <dsp:spPr>
        <a:xfrm>
          <a:off x="714388" y="107088"/>
          <a:ext cx="2216425" cy="16074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醫療法規知識</a:t>
          </a:r>
          <a:endParaRPr lang="zh-TW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sp:txBody>
      <dsp:txXfrm>
        <a:off x="714388" y="107088"/>
        <a:ext cx="2216425" cy="1607415"/>
      </dsp:txXfrm>
    </dsp:sp>
    <dsp:sp modelId="{B9EEEE75-8E62-49B9-A255-83266D0879E1}">
      <dsp:nvSpPr>
        <dsp:cNvPr id="0" name=""/>
        <dsp:cNvSpPr/>
      </dsp:nvSpPr>
      <dsp:spPr>
        <a:xfrm rot="5400000">
          <a:off x="4182484" y="554972"/>
          <a:ext cx="1396003" cy="3812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執行業稅法。        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營利事業所得稅法。    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院所稅務流程規劃。 </a:t>
          </a:r>
        </a:p>
      </dsp:txBody>
      <dsp:txXfrm rot="5400000">
        <a:off x="4182484" y="554972"/>
        <a:ext cx="1396003" cy="3812231"/>
      </dsp:txXfrm>
    </dsp:sp>
    <dsp:sp modelId="{DAF534C0-5292-4855-937F-DACEDAE23CC1}">
      <dsp:nvSpPr>
        <dsp:cNvPr id="0" name=""/>
        <dsp:cNvSpPr/>
      </dsp:nvSpPr>
      <dsp:spPr>
        <a:xfrm>
          <a:off x="714388" y="1745570"/>
          <a:ext cx="2259982" cy="14310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稅務法規知識</a:t>
          </a:r>
        </a:p>
      </dsp:txBody>
      <dsp:txXfrm>
        <a:off x="714388" y="1745570"/>
        <a:ext cx="2259982" cy="1431036"/>
      </dsp:txXfrm>
    </dsp:sp>
    <dsp:sp modelId="{0CAB58F0-C04A-453A-8FDF-09E4F82A436C}">
      <dsp:nvSpPr>
        <dsp:cNvPr id="0" name=""/>
        <dsp:cNvSpPr/>
      </dsp:nvSpPr>
      <dsp:spPr>
        <a:xfrm rot="5400000">
          <a:off x="4006143" y="2187277"/>
          <a:ext cx="1748684" cy="38122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溝通談判技巧。  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合約規範。      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產品與服務報價。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客戶關係管理。    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TW" altLang="en-US" sz="2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</a:rPr>
            <a:t>新品推廣。 </a:t>
          </a:r>
        </a:p>
      </dsp:txBody>
      <dsp:txXfrm rot="5400000">
        <a:off x="4006143" y="2187277"/>
        <a:ext cx="1748684" cy="3812231"/>
      </dsp:txXfrm>
    </dsp:sp>
    <dsp:sp modelId="{C843F553-2BC1-4AAA-8634-A67E9DC3974E}">
      <dsp:nvSpPr>
        <dsp:cNvPr id="0" name=""/>
        <dsp:cNvSpPr/>
      </dsp:nvSpPr>
      <dsp:spPr>
        <a:xfrm>
          <a:off x="714388" y="3214707"/>
          <a:ext cx="2259982" cy="175733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行銷管理知識 </a:t>
          </a:r>
        </a:p>
      </dsp:txBody>
      <dsp:txXfrm>
        <a:off x="714388" y="3214707"/>
        <a:ext cx="2259982" cy="1757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98C6FA8-DF59-484A-A348-4A95EF385F3A}" type="datetimeFigureOut">
              <a:rPr lang="fr-FR" altLang="zh-TW"/>
              <a:pPr>
                <a:defRPr/>
              </a:pPr>
              <a:t>23/06/2010</a:t>
            </a:fld>
            <a:endParaRPr lang="fr-CA" altLang="zh-TW"/>
          </a:p>
        </p:txBody>
      </p:sp>
      <p:sp>
        <p:nvSpPr>
          <p:cNvPr id="57348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zh-TW" noProof="0" smtClean="0"/>
              <a:t>Cliquez pour modifier les styles du texte du masque</a:t>
            </a:r>
          </a:p>
          <a:p>
            <a:pPr lvl="1"/>
            <a:r>
              <a:rPr lang="fr-FR" altLang="zh-TW" noProof="0" smtClean="0"/>
              <a:t>Deuxième niveau</a:t>
            </a:r>
          </a:p>
          <a:p>
            <a:pPr lvl="2"/>
            <a:r>
              <a:rPr lang="fr-FR" altLang="zh-TW" noProof="0" smtClean="0"/>
              <a:t>Troisième niveau</a:t>
            </a:r>
          </a:p>
          <a:p>
            <a:pPr lvl="3"/>
            <a:r>
              <a:rPr lang="fr-FR" altLang="zh-TW" noProof="0" smtClean="0"/>
              <a:t>Quatrième niveau</a:t>
            </a:r>
          </a:p>
          <a:p>
            <a:pPr lvl="4"/>
            <a:r>
              <a:rPr lang="fr-FR" altLang="zh-TW" noProof="0" smtClean="0"/>
              <a:t>Cinquième niveau</a:t>
            </a:r>
            <a:endParaRPr lang="fr-CA" noProof="0" smtClean="0"/>
          </a:p>
        </p:txBody>
      </p:sp>
      <p:sp>
        <p:nvSpPr>
          <p:cNvPr id="14342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23EA770-9130-4D10-80B6-6C5516CF4C05}" type="slidenum">
              <a:rPr lang="fr-CA" altLang="zh-TW"/>
              <a:pPr>
                <a:defRPr/>
              </a:pPr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nstanti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趙乃慧</a:t>
            </a:r>
            <a:endParaRPr lang="en-US" altLang="zh-TW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1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蔡志豪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11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需了解說明方式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12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13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17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18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林文輝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19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20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林文輝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22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林文輝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23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戴佑先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24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趙乃慧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2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黃如萍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29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30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smtClean="0"/>
              <a:t>策略與作法</a:t>
            </a: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2D1675-A438-43A6-8EFD-CEA73F829133}" type="slidenum">
              <a:rPr lang="fr-CA" altLang="zh-TW" smtClean="0"/>
              <a:pPr/>
              <a:t>32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smtClean="0"/>
              <a:t>策略與作法</a:t>
            </a: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7B93B4-F400-47FE-B26E-01C859C3B366}" type="slidenum">
              <a:rPr lang="fr-CA" altLang="zh-TW" smtClean="0"/>
              <a:pPr/>
              <a:t>33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smtClean="0"/>
              <a:t>策略與作法</a:t>
            </a:r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12DF20-32EF-4235-94CF-CD524CB7DBDB}" type="slidenum">
              <a:rPr lang="fr-CA" altLang="zh-TW" smtClean="0"/>
              <a:pPr/>
              <a:t>34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78D463-C4F5-4F1E-942F-521DB25473F5}" type="slidenum">
              <a:rPr lang="fr-CA" altLang="zh-TW" smtClean="0"/>
              <a:pPr/>
              <a:t>35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TW" altLang="en-US" dirty="0" smtClean="0"/>
          </a:p>
        </p:txBody>
      </p:sp>
      <p:sp>
        <p:nvSpPr>
          <p:cNvPr id="624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D01CBE-8592-4F96-9B03-C08272FA7BD9}" type="slidenum">
              <a:rPr lang="fr-CA" altLang="zh-TW" smtClean="0"/>
              <a:pPr/>
              <a:t>36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第一組：趙乃慧、蔡志豪、林文輝、戴佑先、黃如萍、李岱融</a:t>
            </a:r>
          </a:p>
          <a:p>
            <a:pPr lvl="0" rtl="0"/>
            <a:endParaRPr lang="zh-TW" altLang="en-US" sz="1200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CCD6CB-A936-4CDD-9109-DE1BBD30E0DA}" type="slidenum">
              <a:rPr lang="fr-CA" altLang="zh-TW" smtClean="0"/>
              <a:pPr/>
              <a:t>37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228600" indent="-228600">
              <a:buAutoNum type="arabicPeriod"/>
            </a:pPr>
            <a:r>
              <a:rPr lang="zh-TW" altLang="en-US" dirty="0" smtClean="0"/>
              <a:t>客戶打電話反應問題給醫管人員</a:t>
            </a:r>
            <a:endParaRPr lang="en-US" altLang="zh-TW" dirty="0" smtClean="0"/>
          </a:p>
          <a:p>
            <a:pPr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   醫管人員會針對問題做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個動作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      </a:t>
            </a:r>
            <a:r>
              <a:rPr lang="en-US" altLang="zh-TW" dirty="0" smtClean="0"/>
              <a:t>1.</a:t>
            </a:r>
            <a:r>
              <a:rPr lang="zh-TW" altLang="en-US" dirty="0" smtClean="0"/>
              <a:t> 將問題紀錄至醫管平台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   </a:t>
            </a:r>
            <a:r>
              <a:rPr lang="en-US" altLang="zh-TW" dirty="0" smtClean="0"/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確認問題類型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前往目前的知識庫找有無相關類似案例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並於結案紀錄後將處理結果紀錄回知識庫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策略與作法</a:t>
            </a:r>
          </a:p>
        </p:txBody>
      </p:sp>
      <p:sp>
        <p:nvSpPr>
          <p:cNvPr id="645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4E5BAA-6B49-455F-BE1D-60680ACE2876}" type="slidenum">
              <a:rPr lang="fr-CA" altLang="zh-TW" smtClean="0"/>
              <a:pPr/>
              <a:t>38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第一組：李岱融</a:t>
            </a:r>
          </a:p>
          <a:p>
            <a:pPr lvl="0" rtl="0"/>
            <a:endParaRPr lang="zh-TW" altLang="en-US" sz="1200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CCD6CB-A936-4CDD-9109-DE1BBD30E0DA}" type="slidenum">
              <a:rPr lang="fr-CA" altLang="zh-TW" smtClean="0"/>
              <a:pPr/>
              <a:t>39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趙乃慧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3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dirty="0" smtClean="0"/>
              <a:t>目前先做的平台 目前是客服記錄的程現</a:t>
            </a:r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93BAF1-4EB3-43F1-B8C3-98EBC91E5BAF}" type="slidenum">
              <a:rPr lang="fr-CA" altLang="zh-TW" smtClean="0"/>
              <a:pPr/>
              <a:t>40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第一組：李岱融</a:t>
            </a:r>
          </a:p>
          <a:p>
            <a:pPr lvl="0" rtl="0"/>
            <a:endParaRPr lang="zh-TW" altLang="en-US" sz="1200" b="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CCD6CB-A936-4CDD-9109-DE1BBD30E0DA}" type="slidenum">
              <a:rPr lang="fr-CA" altLang="zh-TW" smtClean="0"/>
              <a:pPr/>
              <a:t>41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dirty="0" smtClean="0"/>
              <a:t>平衡計分卡</a:t>
            </a:r>
            <a:r>
              <a:rPr lang="en-US" altLang="zh-TW" dirty="0" smtClean="0"/>
              <a:t>(Balanced Scorecard, BSC)</a:t>
            </a:r>
            <a:r>
              <a:rPr lang="zh-TW" altLang="en-US" dirty="0" smtClean="0"/>
              <a:t>乃</a:t>
            </a:r>
            <a:r>
              <a:rPr lang="en-US" altLang="zh-TW" dirty="0" smtClean="0"/>
              <a:t>Kaplan &amp; Norton</a:t>
            </a:r>
            <a:r>
              <a:rPr lang="zh-TW" altLang="en-US" dirty="0" smtClean="0"/>
              <a:t>於</a:t>
            </a:r>
            <a:r>
              <a:rPr lang="en-US" altLang="zh-TW" dirty="0" smtClean="0"/>
              <a:t>1992</a:t>
            </a:r>
            <a:r>
              <a:rPr lang="zh-TW" altLang="en-US" dirty="0" smtClean="0"/>
              <a:t>年在哈佛商業評論所發表的研究報告，主張目標管理不應只看財務結果，它是過去經營結果的表現，屬落後指標，不具前膽性。績效管理的主要目的是管理未來的績效。因此該二位作者提出從平衡的角度來管理績效，同時考慮學習成長、內部流程、客戶、財務等兼顧原因與結果、內部與外部、財務與非財務、領先與落後的績效目標。</a:t>
            </a:r>
            <a:br>
              <a:rPr lang="zh-TW" altLang="en-US" dirty="0" smtClean="0"/>
            </a:br>
            <a:endParaRPr lang="zh-TW" altLang="en-US" dirty="0" smtClean="0"/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F4B720-F7C6-4A9F-9EC1-9FAD3B83E998}" type="slidenum">
              <a:rPr lang="fr-CA" altLang="zh-TW" smtClean="0"/>
              <a:pPr/>
              <a:t>42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dirty="0" smtClean="0"/>
              <a:t>李</a:t>
            </a:r>
          </a:p>
        </p:txBody>
      </p:sp>
      <p:sp>
        <p:nvSpPr>
          <p:cNvPr id="6861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0D269D-D489-4563-B639-F02E68DD62D9}" type="slidenum">
              <a:rPr lang="fr-CA" altLang="zh-TW" smtClean="0"/>
              <a:pPr/>
              <a:t>43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dirty="0" smtClean="0"/>
              <a:t>趙學姐</a:t>
            </a:r>
          </a:p>
          <a:p>
            <a:endParaRPr lang="en-US" altLang="zh-TW" dirty="0" smtClean="0"/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3933-584F-42D0-9AFA-0BEADE2BB0E1}" type="slidenum">
              <a:rPr lang="fr-CA" altLang="zh-TW" smtClean="0"/>
              <a:pPr/>
              <a:t>44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dirty="0" smtClean="0"/>
              <a:t>趙學姐</a:t>
            </a:r>
          </a:p>
        </p:txBody>
      </p:sp>
      <p:sp>
        <p:nvSpPr>
          <p:cNvPr id="727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71CD096-BB0F-4AB0-B29A-6A6FDDA67089}" type="slidenum">
              <a:rPr lang="fr-CA" altLang="zh-TW" smtClean="0"/>
              <a:pPr/>
              <a:t>45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TW" altLang="en-US" dirty="0" smtClean="0"/>
              <a:t>趙學姐</a:t>
            </a:r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E6F5FA-4A84-4CBE-B356-8EBAE5857214}" type="slidenum">
              <a:rPr lang="fr-CA" altLang="zh-TW" smtClean="0"/>
              <a:pPr/>
              <a:t>46</a:t>
            </a:fld>
            <a:endParaRPr lang="fr-CA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趙學姐</a:t>
            </a:r>
            <a:endParaRPr lang="en-US" altLang="zh-TW" dirty="0" smtClean="0"/>
          </a:p>
          <a:p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核心理論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micropoter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r>
              <a:rPr lang="zh-TW" altLang="en-US" dirty="0" smtClean="0"/>
              <a:t>解決方案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狀況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47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趙學姐  </a:t>
            </a:r>
            <a:r>
              <a:rPr lang="en-US" altLang="zh-TW" dirty="0" smtClean="0"/>
              <a:t>1</a:t>
            </a:r>
            <a:r>
              <a:rPr lang="zh-TW" altLang="en-US" dirty="0" smtClean="0"/>
              <a:t>分</a:t>
            </a:r>
            <a:r>
              <a:rPr lang="en-US" altLang="zh-TW" dirty="0" smtClean="0"/>
              <a:t>30</a:t>
            </a:r>
            <a:r>
              <a:rPr lang="zh-TW" altLang="en-US" dirty="0" smtClean="0"/>
              <a:t>秒左右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48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趙乃慧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4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趙乃慧</a:t>
            </a:r>
            <a:endParaRPr lang="en-US" altLang="zh-TW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5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趙乃慧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6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趙乃慧</a:t>
            </a:r>
            <a:endParaRPr lang="en-US" altLang="zh-TW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技術理論研究參考方向 </a:t>
            </a:r>
            <a:r>
              <a:rPr lang="en-US" altLang="zh-TW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分</a:t>
            </a:r>
            <a:r>
              <a:rPr lang="en-US" altLang="zh-TW" dirty="0" smtClean="0"/>
              <a:t>3</a:t>
            </a:r>
            <a:r>
              <a:rPr lang="zh-TW" altLang="en-US" dirty="0" smtClean="0"/>
              <a:t>段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7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蔡志豪 </a:t>
            </a:r>
            <a:r>
              <a:rPr lang="en-US" altLang="zh-TW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– ACTIVE 4</a:t>
            </a:r>
            <a:endParaRPr lang="zh-TW" altLang="en-US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9</a:t>
            </a:fld>
            <a:endParaRPr lang="fr-CA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蔡志豪 </a:t>
            </a:r>
            <a:r>
              <a:rPr lang="en-US" altLang="zh-TW" sz="12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- SOURCE</a:t>
            </a:r>
            <a:endParaRPr lang="zh-TW" altLang="en-US" sz="12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3EA770-9130-4D10-80B6-6C5516CF4C05}" type="slidenum">
              <a:rPr lang="fr-CA" altLang="zh-TW" smtClean="0"/>
              <a:pPr>
                <a:defRPr/>
              </a:pPr>
              <a:t>10</a:t>
            </a:fld>
            <a:endParaRPr lang="fr-CA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006D1-485D-4D9F-90E8-A0181628B1A4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C3461-E113-4A6C-B931-FC743FCB4E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802C1-5A9E-483F-903D-259AFB7A05CD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B411-FCD3-46DD-A42A-56A1A55A3D3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723E-78B6-4D6B-A6D6-F48EA3D7D2A5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118E2-E291-40E4-8695-DFD55C239F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E2E81-68D7-4C61-974F-F8BEDCAF9CAB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52B1-9A08-40EB-A614-1062E5A29B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3AE-5076-44FD-968F-C7A82203CB9F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299C4-83BC-4945-9673-A6090C4EE4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DD469-CB73-4D26-85D1-32ACBCBE26A4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96E0-E161-4531-A76C-5527D631C9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9BBF-6374-4E9E-BA53-0888680ED0E4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8153-63D2-408F-8E86-6475456A3A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5701-22B5-4892-952F-DF7673652D85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3F6C-7545-4950-9B60-4235556D84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AE5F-D76C-484B-83D3-29CA5A8B1C14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F2A9-2A8F-4A26-B71F-016D3228A0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511A1-A9E8-44B7-84FC-69DE68CD5272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5CC0F-5C2E-499D-B3B8-6E335E0C19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C453-75F3-4E59-B4B3-32E01C83D30C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E131A-70BC-4BEE-A8E0-2F0A16853D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6D0ED70C-3DF3-496D-BD52-573A0222911E}" type="datetime2">
              <a:rPr lang="en-US" altLang="zh-TW"/>
              <a:pPr>
                <a:defRPr/>
              </a:pPr>
              <a:t>Wednesday, June 23, 2010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838BEBF-8BDB-4FC6-A448-788844F3AF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image" Target="../media/image2.jpe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33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29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32" Type="http://schemas.openxmlformats.org/officeDocument/2006/relationships/diagramColors" Target="../diagrams/colors8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31" Type="http://schemas.openxmlformats.org/officeDocument/2006/relationships/diagramQuickStyle" Target="../diagrams/quickStyle8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Relationship Id="rId30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13" Type="http://schemas.openxmlformats.org/officeDocument/2006/relationships/diagramColors" Target="../diagrams/colors11.xml"/><Relationship Id="rId3" Type="http://schemas.openxmlformats.org/officeDocument/2006/relationships/notesSlide" Target="../notesSlides/notesSlide20.xml"/><Relationship Id="rId7" Type="http://schemas.openxmlformats.org/officeDocument/2006/relationships/diagramQuickStyle" Target="../diagrams/quickStyle10.xml"/><Relationship Id="rId12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Layout" Target="../diagrams/layout10.xml"/><Relationship Id="rId11" Type="http://schemas.openxmlformats.org/officeDocument/2006/relationships/diagramLayout" Target="../diagrams/layout11.xml"/><Relationship Id="rId5" Type="http://schemas.openxmlformats.org/officeDocument/2006/relationships/diagramData" Target="../diagrams/data10.xml"/><Relationship Id="rId10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microsoft.com/office/2007/relationships/diagramDrawing" Target="../diagrams/drawing10.xml"/><Relationship Id="rId14" Type="http://schemas.microsoft.com/office/2007/relationships/diagramDrawing" Target="../diagrams/drawin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13" Type="http://schemas.openxmlformats.org/officeDocument/2006/relationships/diagramColors" Target="../diagrams/colors20.xml"/><Relationship Id="rId18" Type="http://schemas.openxmlformats.org/officeDocument/2006/relationships/diagramColors" Target="../diagrams/colors21.xml"/><Relationship Id="rId3" Type="http://schemas.openxmlformats.org/officeDocument/2006/relationships/notesSlide" Target="../notesSlides/notesSlide33.xml"/><Relationship Id="rId7" Type="http://schemas.openxmlformats.org/officeDocument/2006/relationships/diagramQuickStyle" Target="../diagrams/quickStyle19.xml"/><Relationship Id="rId12" Type="http://schemas.openxmlformats.org/officeDocument/2006/relationships/diagramQuickStyle" Target="../diagrams/quickStyle20.xml"/><Relationship Id="rId17" Type="http://schemas.openxmlformats.org/officeDocument/2006/relationships/diagramQuickStyle" Target="../diagrams/quickStyle21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21.xml"/><Relationship Id="rId1" Type="http://schemas.openxmlformats.org/officeDocument/2006/relationships/tags" Target="../tags/tag8.xml"/><Relationship Id="rId6" Type="http://schemas.openxmlformats.org/officeDocument/2006/relationships/diagramLayout" Target="../diagrams/layout19.xml"/><Relationship Id="rId11" Type="http://schemas.openxmlformats.org/officeDocument/2006/relationships/diagramLayout" Target="../diagrams/layout20.xml"/><Relationship Id="rId5" Type="http://schemas.openxmlformats.org/officeDocument/2006/relationships/diagramData" Target="../diagrams/data19.xml"/><Relationship Id="rId15" Type="http://schemas.openxmlformats.org/officeDocument/2006/relationships/diagramData" Target="../diagrams/data21.xml"/><Relationship Id="rId10" Type="http://schemas.openxmlformats.org/officeDocument/2006/relationships/diagramData" Target="../diagrams/data20.xml"/><Relationship Id="rId19" Type="http://schemas.microsoft.com/office/2007/relationships/diagramDrawing" Target="../diagrams/drawing21.xml"/><Relationship Id="rId4" Type="http://schemas.openxmlformats.org/officeDocument/2006/relationships/image" Target="../media/image2.jpeg"/><Relationship Id="rId9" Type="http://schemas.microsoft.com/office/2007/relationships/diagramDrawing" Target="../diagrams/drawing19.xml"/><Relationship Id="rId14" Type="http://schemas.microsoft.com/office/2007/relationships/diagramDrawing" Target="../diagrams/drawing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2.xml"/><Relationship Id="rId13" Type="http://schemas.openxmlformats.org/officeDocument/2006/relationships/diagramColors" Target="../diagrams/colors23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22.xml"/><Relationship Id="rId12" Type="http://schemas.openxmlformats.org/officeDocument/2006/relationships/diagramQuickStyle" Target="../diagrams/quickStyle2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2.xml"/><Relationship Id="rId11" Type="http://schemas.openxmlformats.org/officeDocument/2006/relationships/diagramLayout" Target="../diagrams/layout23.xml"/><Relationship Id="rId5" Type="http://schemas.openxmlformats.org/officeDocument/2006/relationships/diagramData" Target="../diagrams/data22.xml"/><Relationship Id="rId10" Type="http://schemas.openxmlformats.org/officeDocument/2006/relationships/diagramData" Target="../diagrams/data23.xml"/><Relationship Id="rId4" Type="http://schemas.openxmlformats.org/officeDocument/2006/relationships/image" Target="../media/image12.emf"/><Relationship Id="rId9" Type="http://schemas.microsoft.com/office/2007/relationships/diagramDrawing" Target="../diagrams/drawing22.xml"/><Relationship Id="rId14" Type="http://schemas.microsoft.com/office/2007/relationships/diagramDrawing" Target="../diagrams/drawing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notesSlide" Target="../notesSlides/notesSlide38.xml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rme 5"/>
          <p:cNvSpPr>
            <a:spLocks noGrp="1"/>
          </p:cNvSpPr>
          <p:nvPr>
            <p:ph type="subTitle" idx="1"/>
          </p:nvPr>
        </p:nvSpPr>
        <p:spPr>
          <a:xfrm>
            <a:off x="1214438" y="4357689"/>
            <a:ext cx="7429500" cy="785824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課程名稱：策略知識管理</a:t>
            </a:r>
            <a:r>
              <a:rPr lang="en-US" altLang="zh-TW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指導教授：李國光</a:t>
            </a:r>
            <a: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20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1" name="Forme 2"/>
          <p:cNvSpPr>
            <a:spLocks/>
          </p:cNvSpPr>
          <p:nvPr/>
        </p:nvSpPr>
        <p:spPr bwMode="auto">
          <a:xfrm>
            <a:off x="1285852" y="2714620"/>
            <a:ext cx="6553226" cy="136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r>
              <a:rPr lang="zh-TW" altLang="en-US" sz="4000" b="1" dirty="0" smtClean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展望亞洲科技股份有限公司</a:t>
            </a:r>
            <a:r>
              <a:rPr lang="zh-TW" altLang="en-US" sz="40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之策略知識管理演化</a:t>
            </a:r>
            <a:endParaRPr lang="fr-CA" sz="4000" dirty="0">
              <a:solidFill>
                <a:srgbClr val="1508B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2" name="文字方塊 3"/>
          <p:cNvSpPr txBox="1">
            <a:spLocks noChangeArrowheads="1"/>
          </p:cNvSpPr>
          <p:nvPr/>
        </p:nvSpPr>
        <p:spPr bwMode="auto">
          <a:xfrm>
            <a:off x="6643688" y="6000750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簡報日期：</a:t>
            </a:r>
            <a:r>
              <a:rPr lang="en-US" alt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2010/06/23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4430" y="5357826"/>
            <a:ext cx="72152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TW" altLang="en-US" sz="2000" b="1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第一組：趙乃慧、蔡志豪、林文輝、戴佑先、黃如萍、李岱融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879054" y="285750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系統思考分析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0" name="群組 69"/>
          <p:cNvGrpSpPr/>
          <p:nvPr/>
        </p:nvGrpSpPr>
        <p:grpSpPr>
          <a:xfrm>
            <a:off x="72008" y="1124744"/>
            <a:ext cx="9036496" cy="4896544"/>
            <a:chOff x="72008" y="1124744"/>
            <a:chExt cx="9036496" cy="4896544"/>
          </a:xfrm>
        </p:grpSpPr>
        <p:sp>
          <p:nvSpPr>
            <p:cNvPr id="8" name="圓角矩形 7"/>
            <p:cNvSpPr/>
            <p:nvPr/>
          </p:nvSpPr>
          <p:spPr>
            <a:xfrm>
              <a:off x="3210706" y="2600908"/>
              <a:ext cx="1206991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客戶滿意度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2003715" y="1348405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業績成長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1893988" y="3763946"/>
              <a:ext cx="1042402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服務能力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686996" y="2064121"/>
              <a:ext cx="1000642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營業獲利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395536" y="2958766"/>
              <a:ext cx="1481307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改善服務資源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637151" y="1393137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服務品質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4692014" y="3808679"/>
              <a:ext cx="987538" cy="5564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新客戶數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5734415" y="2108853"/>
              <a:ext cx="1426444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客戶管理問題</a:t>
              </a:r>
              <a:endParaRPr lang="en-US" altLang="zh-TW" sz="12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5789279" y="3003498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客服人力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右彎箭號 16"/>
            <p:cNvSpPr/>
            <p:nvPr/>
          </p:nvSpPr>
          <p:spPr>
            <a:xfrm flipH="1">
              <a:off x="3046116" y="1393137"/>
              <a:ext cx="658359" cy="1163038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8" name="右彎箭號 17"/>
            <p:cNvSpPr/>
            <p:nvPr/>
          </p:nvSpPr>
          <p:spPr>
            <a:xfrm rot="16200000" flipH="1">
              <a:off x="1179285" y="1205091"/>
              <a:ext cx="561881" cy="977251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9" name="向下箭號 18"/>
            <p:cNvSpPr/>
            <p:nvPr/>
          </p:nvSpPr>
          <p:spPr>
            <a:xfrm>
              <a:off x="971600" y="2432889"/>
              <a:ext cx="314380" cy="492055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0" name="右彎箭號 19"/>
            <p:cNvSpPr/>
            <p:nvPr/>
          </p:nvSpPr>
          <p:spPr>
            <a:xfrm rot="10800000" flipH="1">
              <a:off x="1043608" y="3271892"/>
              <a:ext cx="658359" cy="760448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1" name="右彎箭號 20"/>
            <p:cNvSpPr/>
            <p:nvPr/>
          </p:nvSpPr>
          <p:spPr>
            <a:xfrm rot="5400000" flipH="1">
              <a:off x="2893372" y="3121641"/>
              <a:ext cx="1073574" cy="658359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2" name="加號 21"/>
            <p:cNvSpPr/>
            <p:nvPr/>
          </p:nvSpPr>
          <p:spPr>
            <a:xfrm>
              <a:off x="2826663" y="1616799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3" name="加號 22"/>
            <p:cNvSpPr/>
            <p:nvPr/>
          </p:nvSpPr>
          <p:spPr>
            <a:xfrm>
              <a:off x="1259632" y="1706263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4" name="加號 23"/>
            <p:cNvSpPr/>
            <p:nvPr/>
          </p:nvSpPr>
          <p:spPr>
            <a:xfrm>
              <a:off x="1400219" y="2600908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5" name="加號 24"/>
            <p:cNvSpPr/>
            <p:nvPr/>
          </p:nvSpPr>
          <p:spPr>
            <a:xfrm>
              <a:off x="1619672" y="3450821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6" name="加號 25"/>
            <p:cNvSpPr/>
            <p:nvPr/>
          </p:nvSpPr>
          <p:spPr>
            <a:xfrm>
              <a:off x="2991253" y="291403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7" name="向下箭號 26"/>
            <p:cNvSpPr/>
            <p:nvPr/>
          </p:nvSpPr>
          <p:spPr>
            <a:xfrm rot="10800000">
              <a:off x="6133258" y="2421979"/>
              <a:ext cx="314380" cy="492055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28" name="右彎箭號 27"/>
            <p:cNvSpPr/>
            <p:nvPr/>
          </p:nvSpPr>
          <p:spPr>
            <a:xfrm rot="16200000" flipH="1">
              <a:off x="3634026" y="1662778"/>
              <a:ext cx="1073574" cy="713222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9" name="右彎箭號 28"/>
            <p:cNvSpPr/>
            <p:nvPr/>
          </p:nvSpPr>
          <p:spPr>
            <a:xfrm flipH="1">
              <a:off x="5734416" y="1393137"/>
              <a:ext cx="658359" cy="626251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右彎箭號 29"/>
            <p:cNvSpPr/>
            <p:nvPr/>
          </p:nvSpPr>
          <p:spPr>
            <a:xfrm rot="10800000" flipH="1">
              <a:off x="3923929" y="2958766"/>
              <a:ext cx="658359" cy="1118305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右彎箭號 30"/>
            <p:cNvSpPr/>
            <p:nvPr/>
          </p:nvSpPr>
          <p:spPr>
            <a:xfrm rot="5400000" flipH="1">
              <a:off x="5782966" y="3322936"/>
              <a:ext cx="670984" cy="658359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加號 31"/>
            <p:cNvSpPr/>
            <p:nvPr/>
          </p:nvSpPr>
          <p:spPr>
            <a:xfrm>
              <a:off x="4417698" y="3540285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3" name="加號 32"/>
            <p:cNvSpPr/>
            <p:nvPr/>
          </p:nvSpPr>
          <p:spPr>
            <a:xfrm>
              <a:off x="5679552" y="331662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" name="加號 33"/>
            <p:cNvSpPr/>
            <p:nvPr/>
          </p:nvSpPr>
          <p:spPr>
            <a:xfrm>
              <a:off x="5679552" y="2377247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5" name="加號 34"/>
            <p:cNvSpPr/>
            <p:nvPr/>
          </p:nvSpPr>
          <p:spPr>
            <a:xfrm>
              <a:off x="4198244" y="2287782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6" name="減號 35"/>
            <p:cNvSpPr/>
            <p:nvPr/>
          </p:nvSpPr>
          <p:spPr>
            <a:xfrm>
              <a:off x="5569826" y="1630982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9" name="向下箭號 38"/>
            <p:cNvSpPr/>
            <p:nvPr/>
          </p:nvSpPr>
          <p:spPr>
            <a:xfrm>
              <a:off x="6749772" y="1437870"/>
              <a:ext cx="314380" cy="626251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0" name="圓角矩形 39"/>
            <p:cNvSpPr/>
            <p:nvPr/>
          </p:nvSpPr>
          <p:spPr>
            <a:xfrm>
              <a:off x="6392774" y="1124744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b="1" dirty="0" smtClean="0">
                  <a:latin typeface="標楷體" pitchFamily="65" charset="-120"/>
                  <a:ea typeface="標楷體" pitchFamily="65" charset="-120"/>
                </a:rPr>
                <a:t>KM</a:t>
              </a:r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推行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" name="圓角矩形 40"/>
            <p:cNvSpPr/>
            <p:nvPr/>
          </p:nvSpPr>
          <p:spPr>
            <a:xfrm>
              <a:off x="4664582" y="5752680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新客源流失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圓角矩形 41"/>
            <p:cNvSpPr/>
            <p:nvPr/>
          </p:nvSpPr>
          <p:spPr>
            <a:xfrm>
              <a:off x="6588224" y="4077072"/>
              <a:ext cx="1368152" cy="2880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對手新占率減少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3" name="圓角矩形 42"/>
            <p:cNvSpPr/>
            <p:nvPr/>
          </p:nvSpPr>
          <p:spPr>
            <a:xfrm>
              <a:off x="3224422" y="4960807"/>
              <a:ext cx="1131554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調降產品價格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4" name="圓角矩形 43"/>
            <p:cNvSpPr/>
            <p:nvPr/>
          </p:nvSpPr>
          <p:spPr>
            <a:xfrm>
              <a:off x="6660232" y="5752680"/>
              <a:ext cx="1296144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對手吸引新客源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8120966" y="4869160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對手降價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8" name="向下箭號 47"/>
            <p:cNvSpPr/>
            <p:nvPr/>
          </p:nvSpPr>
          <p:spPr>
            <a:xfrm>
              <a:off x="5004048" y="4437112"/>
              <a:ext cx="288032" cy="122413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9" name="向下箭號 48"/>
            <p:cNvSpPr/>
            <p:nvPr/>
          </p:nvSpPr>
          <p:spPr>
            <a:xfrm flipH="1" flipV="1">
              <a:off x="7164288" y="4437112"/>
              <a:ext cx="288032" cy="122413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53" name="向左箭號 52"/>
            <p:cNvSpPr/>
            <p:nvPr/>
          </p:nvSpPr>
          <p:spPr>
            <a:xfrm>
              <a:off x="5825840" y="5680672"/>
              <a:ext cx="690376" cy="340616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向左箭號 53"/>
            <p:cNvSpPr/>
            <p:nvPr/>
          </p:nvSpPr>
          <p:spPr>
            <a:xfrm rot="10800000">
              <a:off x="5796137" y="4096495"/>
              <a:ext cx="690376" cy="340616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右彎箭號 56"/>
            <p:cNvSpPr/>
            <p:nvPr/>
          </p:nvSpPr>
          <p:spPr>
            <a:xfrm rot="10800000" flipH="1" flipV="1">
              <a:off x="3707903" y="4149080"/>
              <a:ext cx="936105" cy="720080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8" name="右彎箭號 57"/>
            <p:cNvSpPr/>
            <p:nvPr/>
          </p:nvSpPr>
          <p:spPr>
            <a:xfrm rot="16200000" flipH="1" flipV="1">
              <a:off x="8100391" y="4149081"/>
              <a:ext cx="648074" cy="648072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9" name="右彎箭號 58"/>
            <p:cNvSpPr/>
            <p:nvPr/>
          </p:nvSpPr>
          <p:spPr>
            <a:xfrm flipH="1" flipV="1">
              <a:off x="8028384" y="5229200"/>
              <a:ext cx="648074" cy="792088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0" name="右彎箭號 59"/>
            <p:cNvSpPr/>
            <p:nvPr/>
          </p:nvSpPr>
          <p:spPr>
            <a:xfrm rot="5400000" flipH="1" flipV="1">
              <a:off x="3779912" y="5157192"/>
              <a:ext cx="648072" cy="93610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加號 60"/>
            <p:cNvSpPr/>
            <p:nvPr/>
          </p:nvSpPr>
          <p:spPr>
            <a:xfrm>
              <a:off x="4475989" y="4412018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2" name="加號 61"/>
            <p:cNvSpPr/>
            <p:nvPr/>
          </p:nvSpPr>
          <p:spPr>
            <a:xfrm>
              <a:off x="6300192" y="436510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3" name="加號 62"/>
            <p:cNvSpPr/>
            <p:nvPr/>
          </p:nvSpPr>
          <p:spPr>
            <a:xfrm>
              <a:off x="8028384" y="4509120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4" name="加號 63"/>
            <p:cNvSpPr/>
            <p:nvPr/>
          </p:nvSpPr>
          <p:spPr>
            <a:xfrm>
              <a:off x="7812360" y="544522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5" name="加號 64"/>
            <p:cNvSpPr/>
            <p:nvPr/>
          </p:nvSpPr>
          <p:spPr>
            <a:xfrm>
              <a:off x="5580112" y="544522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6" name="加號 65"/>
            <p:cNvSpPr/>
            <p:nvPr/>
          </p:nvSpPr>
          <p:spPr>
            <a:xfrm>
              <a:off x="3971933" y="5229200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7" name="減號 66"/>
            <p:cNvSpPr/>
            <p:nvPr/>
          </p:nvSpPr>
          <p:spPr>
            <a:xfrm>
              <a:off x="4644008" y="5445224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68" name="減號 67"/>
            <p:cNvSpPr/>
            <p:nvPr/>
          </p:nvSpPr>
          <p:spPr>
            <a:xfrm>
              <a:off x="7452320" y="4293096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2" name="迴轉箭號 71"/>
            <p:cNvSpPr/>
            <p:nvPr/>
          </p:nvSpPr>
          <p:spPr>
            <a:xfrm rot="16200000">
              <a:off x="-18257" y="2079103"/>
              <a:ext cx="3240361" cy="3059832"/>
            </a:xfrm>
            <a:prstGeom prst="uturnArrow">
              <a:avLst>
                <a:gd name="adj1" fmla="val 5391"/>
                <a:gd name="adj2" fmla="val 6154"/>
                <a:gd name="adj3" fmla="val 8481"/>
                <a:gd name="adj4" fmla="val 0"/>
                <a:gd name="adj5" fmla="val 19351"/>
              </a:avLst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73" name="減號 72"/>
            <p:cNvSpPr/>
            <p:nvPr/>
          </p:nvSpPr>
          <p:spPr>
            <a:xfrm>
              <a:off x="395536" y="2276872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4" name="矩形圖說文字 73"/>
            <p:cNvSpPr/>
            <p:nvPr/>
          </p:nvSpPr>
          <p:spPr>
            <a:xfrm>
              <a:off x="683568" y="5373216"/>
              <a:ext cx="2520280" cy="648072"/>
            </a:xfrm>
            <a:prstGeom prst="wedgeRectCallout">
              <a:avLst>
                <a:gd name="adj1" fmla="val 72621"/>
                <a:gd name="adj2" fmla="val 5286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面臨的挑戰：</a:t>
              </a:r>
              <a:r>
                <a:rPr lang="en-US" altLang="zh-TW" sz="1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sz="1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sz="1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醫療平台的產業紅海薄利卻不一定多銷的惡性循環</a:t>
              </a:r>
              <a:endParaRPr lang="zh-TW" altLang="en-US" sz="1200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" name="矩形圖說文字 74"/>
            <p:cNvSpPr/>
            <p:nvPr/>
          </p:nvSpPr>
          <p:spPr>
            <a:xfrm>
              <a:off x="7020272" y="2564904"/>
              <a:ext cx="1872208" cy="576064"/>
            </a:xfrm>
            <a:prstGeom prst="wedgeRectCallout">
              <a:avLst>
                <a:gd name="adj1" fmla="val -74351"/>
                <a:gd name="adj2" fmla="val -2102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成立</a:t>
              </a:r>
              <a:r>
                <a:rPr lang="en-US" altLang="zh-TW" sz="1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Call Center</a:t>
              </a:r>
              <a:br>
                <a:rPr lang="en-US" altLang="zh-TW" sz="1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sz="1200" dirty="0" smtClean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rPr>
                <a:t>有效解決業績成長上限</a:t>
              </a:r>
            </a:p>
          </p:txBody>
        </p:sp>
        <p:sp>
          <p:nvSpPr>
            <p:cNvPr id="69" name="減號 68"/>
            <p:cNvSpPr/>
            <p:nvPr/>
          </p:nvSpPr>
          <p:spPr>
            <a:xfrm>
              <a:off x="7000892" y="1857364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857375" y="285750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系統思考分析：回朔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2291" name="Picture 14" descr="down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141413"/>
            <a:ext cx="814387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Oval 10"/>
          <p:cNvSpPr>
            <a:spLocks noChangeArrowheads="1"/>
          </p:cNvSpPr>
          <p:nvPr/>
        </p:nvSpPr>
        <p:spPr bwMode="auto">
          <a:xfrm>
            <a:off x="1368425" y="1285875"/>
            <a:ext cx="5762625" cy="3140075"/>
          </a:xfrm>
          <a:prstGeom prst="ellipse">
            <a:avLst/>
          </a:prstGeom>
          <a:noFill/>
          <a:ln w="38100">
            <a:solidFill>
              <a:srgbClr val="3366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7072313" y="1905000"/>
            <a:ext cx="2182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1400" dirty="0">
                <a:solidFill>
                  <a:srgbClr val="00B050"/>
                </a:solidFill>
              </a:rPr>
              <a:t>成立</a:t>
            </a:r>
            <a:r>
              <a:rPr lang="en-US" altLang="zh-TW" sz="1400" dirty="0">
                <a:solidFill>
                  <a:srgbClr val="00B050"/>
                </a:solidFill>
              </a:rPr>
              <a:t>Call </a:t>
            </a:r>
            <a:r>
              <a:rPr lang="en-US" altLang="zh-TW" sz="1400" dirty="0" smtClean="0">
                <a:solidFill>
                  <a:srgbClr val="00B050"/>
                </a:solidFill>
              </a:rPr>
              <a:t>Center</a:t>
            </a:r>
            <a:r>
              <a:rPr lang="en-US" altLang="zh-TW" sz="1400" dirty="0">
                <a:solidFill>
                  <a:srgbClr val="00B050"/>
                </a:solidFill>
              </a:rPr>
              <a:t/>
            </a:r>
            <a:br>
              <a:rPr lang="en-US" altLang="zh-TW" sz="1400" dirty="0">
                <a:solidFill>
                  <a:srgbClr val="00B050"/>
                </a:solidFill>
              </a:rPr>
            </a:br>
            <a:r>
              <a:rPr lang="zh-TW" altLang="en-US" sz="1400" dirty="0">
                <a:solidFill>
                  <a:srgbClr val="00B050"/>
                </a:solidFill>
              </a:rPr>
              <a:t>有效解決業績成長上限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 descr="down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8" y="1000125"/>
            <a:ext cx="849471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428750" y="285750"/>
            <a:ext cx="6572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系統思考分析：現況與挑戰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18013" y="3929063"/>
            <a:ext cx="4440237" cy="21431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1076325" y="5500688"/>
            <a:ext cx="3281363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TW" altLang="en-US" sz="1400" dirty="0">
                <a:solidFill>
                  <a:srgbClr val="FF0000"/>
                </a:solidFill>
              </a:rPr>
              <a:t>面臨的挑戰：醫療平台的產業紅海</a:t>
            </a:r>
            <a:br>
              <a:rPr lang="zh-TW" altLang="en-US" sz="1400" dirty="0">
                <a:solidFill>
                  <a:srgbClr val="FF0000"/>
                </a:solidFill>
              </a:rPr>
            </a:br>
            <a:r>
              <a:rPr lang="zh-TW" altLang="en-US" sz="1400" dirty="0">
                <a:solidFill>
                  <a:srgbClr val="FF0000"/>
                </a:solidFill>
              </a:rPr>
              <a:t>薄利卻不一定多銷的惡性循環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 idx="4294967295"/>
          </p:nvPr>
        </p:nvSpPr>
        <p:spPr>
          <a:xfrm>
            <a:off x="1857375" y="214313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展望公司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SWOT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分析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Group 60"/>
          <p:cNvGraphicFramePr>
            <a:graphicFrameLocks noGrp="1"/>
          </p:cNvGraphicFramePr>
          <p:nvPr/>
        </p:nvGraphicFramePr>
        <p:xfrm>
          <a:off x="142907" y="1056341"/>
          <a:ext cx="8929687" cy="5015865"/>
        </p:xfrm>
        <a:graphic>
          <a:graphicData uri="http://schemas.openxmlformats.org/drawingml/2006/table">
            <a:tbl>
              <a:tblPr/>
              <a:tblGrid>
                <a:gridCol w="407987"/>
                <a:gridCol w="1731963"/>
                <a:gridCol w="3503620"/>
                <a:gridCol w="3286117"/>
              </a:tblGrid>
              <a:tr h="352425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    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內部強勢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  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內部弱勢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</a:tr>
              <a:tr h="8128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產品線齊備</a:t>
                      </a:r>
                      <a:b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專業經營醫療市場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醫管專業經理人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人員斷層與缺口問題</a:t>
                      </a:r>
                      <a:b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維護佔據大部分活動力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無承接標案計畫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外部機會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集團式經營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亞疾病商機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高齡化社會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4.IC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卡周邊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SO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S1S2 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O1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發展醫療總部管理機制與周邊系統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S1S3 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O3</a:t>
                      </a:r>
                      <a:b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發展長期照護 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長期照護保險與立法，四年內上路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)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S1~S3 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O2O4</a:t>
                      </a:r>
                      <a:b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醫療服務業 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醫美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健檢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兒童發展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/…)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WO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W3 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O1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保持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爭取與主標者的合作關係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W1W2 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O1O4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硬體外包仍為有效且專業的方法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T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外部威脅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軟體價跌</a:t>
                      </a:r>
                      <a:b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通路戰爭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景氣低迷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ST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S1S2 </a:t>
                      </a: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T2</a:t>
                      </a:r>
                      <a:b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堅守市佔率，掌握通路實力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S2S3 </a:t>
                      </a: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T2T3</a:t>
                      </a:r>
                      <a:b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開業顧問團，從接觸中引導</a:t>
                      </a: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了 解開業動態，亦能有效部屬區域人力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S2S3 </a:t>
                      </a: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T1</a:t>
                      </a:r>
                      <a:b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提高醫管服務項目比重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WT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W1W2 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T2T3</a:t>
                      </a:r>
                      <a:b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加強內部教育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訓練、加強</a:t>
                      </a:r>
                      <a:r>
                        <a:rPr kumimoji="1" lang="en-US" altLang="zh-TW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KM</a:t>
                      </a: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內容與客服控管系統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48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857375" y="214313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醫務管理定義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(1/2)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91513" cy="4303712"/>
          </a:xfrm>
        </p:spPr>
        <p:txBody>
          <a:bodyPr/>
          <a:lstStyle/>
          <a:p>
            <a:pPr marL="6096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實務學習：提供實習環境。</a:t>
            </a:r>
          </a:p>
          <a:p>
            <a:pPr marL="360000" indent="-6096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醫療政策分析與評估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熟悉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醫療政策分析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計畫評估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之專業，協助醫療機構因應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外在政策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之影響，有效地推行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內部管理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計畫。</a:t>
            </a:r>
          </a:p>
          <a:p>
            <a:pPr marL="3600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健康保險制度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熟悉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健保制度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之精義及醫療機構之因應技能，以提供高品質與高效率之醫療服務。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 marL="360000" indent="-60960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4.H.I.S.(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醫療系統</a:t>
            </a: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en-US" altLang="zh-TW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具備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資訊管理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技術，提昇機構資料處理之正確性與應用性，以滿足病患及醫療服務人員對資訊之需求。</a:t>
            </a:r>
          </a:p>
        </p:txBody>
      </p:sp>
    </p:spTree>
  </p:cSld>
  <p:clrMapOvr>
    <a:masterClrMapping/>
  </p:clrMapOvr>
  <p:transition advTm="126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857375" y="214313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醫務管理定義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(2/2)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14438"/>
            <a:ext cx="8291513" cy="4732337"/>
          </a:xfrm>
        </p:spPr>
        <p:txBody>
          <a:bodyPr/>
          <a:lstStyle/>
          <a:p>
            <a:pPr marL="360000" indent="-609600" eaLnBrk="1" hangingPunct="1">
              <a:lnSpc>
                <a:spcPts val="336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醫療財務管理與成本分析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熟悉醫療機構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財務管理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體系，並指導成本分析之知能，裨能協助醫療機構建立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成本會計制度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，發揮管理會計與穩定財務之功能。</a:t>
            </a:r>
          </a:p>
          <a:p>
            <a:pPr marL="360000" indent="-6096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人力資源管理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培訓具備人力資源分析、規劃與執行之知能與技巧，以符合高度競爭下醫療產業之所需。</a:t>
            </a:r>
          </a:p>
          <a:p>
            <a:pPr marL="360000" indent="-6096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醫療行銷技能訓練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培育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醫療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產業之社區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行銷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人才所需技能與素養。</a:t>
            </a:r>
          </a:p>
          <a:p>
            <a:pPr marL="360000" indent="-609600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altLang="zh-TW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sz="28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醫事法律素養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訓練醫療院所處理</a:t>
            </a:r>
            <a:r>
              <a:rPr lang="zh-TW" altLang="en-US" sz="28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醫療糾紛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之專業知能與技巧</a:t>
            </a:r>
            <a:r>
              <a:rPr lang="zh-TW" altLang="en-US" sz="2800" dirty="0" smtClean="0"/>
              <a:t>。</a:t>
            </a:r>
          </a:p>
        </p:txBody>
      </p:sp>
    </p:spTree>
  </p:cSld>
  <p:clrMapOvr>
    <a:masterClrMapping/>
  </p:clrMapOvr>
  <p:transition advTm="18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857375" y="214313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醫管中心知識管理程序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143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4000500" y="310038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6858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50" name="Text Box 24"/>
          <p:cNvSpPr txBox="1">
            <a:spLocks noChangeArrowheads="1"/>
          </p:cNvSpPr>
          <p:nvPr/>
        </p:nvSpPr>
        <p:spPr bwMode="auto">
          <a:xfrm>
            <a:off x="1285875" y="3338513"/>
            <a:ext cx="554038" cy="12969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認知覺醒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4143375" y="3328988"/>
            <a:ext cx="554038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設    計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7000875" y="3206750"/>
            <a:ext cx="554038" cy="1598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評估與維護</a:t>
            </a:r>
          </a:p>
        </p:txBody>
      </p:sp>
      <p:sp>
        <p:nvSpPr>
          <p:cNvPr id="54" name="AutoShape 19"/>
          <p:cNvSpPr>
            <a:spLocks noChangeArrowheads="1"/>
          </p:cNvSpPr>
          <p:nvPr/>
        </p:nvSpPr>
        <p:spPr bwMode="auto">
          <a:xfrm>
            <a:off x="5429250" y="308768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56" name="按鈕形 55"/>
          <p:cNvSpPr/>
          <p:nvPr/>
        </p:nvSpPr>
        <p:spPr>
          <a:xfrm>
            <a:off x="1143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第一階段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7" name="按鈕形 56"/>
          <p:cNvSpPr/>
          <p:nvPr/>
        </p:nvSpPr>
        <p:spPr>
          <a:xfrm>
            <a:off x="25717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第二階段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8" name="按鈕形 57"/>
          <p:cNvSpPr/>
          <p:nvPr/>
        </p:nvSpPr>
        <p:spPr>
          <a:xfrm>
            <a:off x="40005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</a:t>
            </a:r>
            <a:r>
              <a:rPr lang="zh-TW" altLang="en-US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三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9" name="按鈕形 58"/>
          <p:cNvSpPr/>
          <p:nvPr/>
        </p:nvSpPr>
        <p:spPr>
          <a:xfrm>
            <a:off x="54292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第五階段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0" name="按鈕形 59"/>
          <p:cNvSpPr/>
          <p:nvPr/>
        </p:nvSpPr>
        <p:spPr>
          <a:xfrm>
            <a:off x="6858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第六階段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1371600"/>
            <a:ext cx="730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602178" y="3341861"/>
            <a:ext cx="553998" cy="13106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 smtClean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導    入</a:t>
            </a:r>
            <a:endParaRPr lang="zh-TW" altLang="en-US" sz="2400" b="1" dirty="0">
              <a:solidFill>
                <a:srgbClr val="1508B8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2571736" y="310039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2732074" y="3324235"/>
            <a:ext cx="554037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策    略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2571750" y="3100388"/>
            <a:ext cx="1214438" cy="1828800"/>
            <a:chOff x="2571750" y="3100388"/>
            <a:chExt cx="1214438" cy="182880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2571750" y="3100388"/>
              <a:ext cx="1214438" cy="1828800"/>
            </a:xfrm>
            <a:prstGeom prst="homePlate">
              <a:avLst>
                <a:gd name="adj" fmla="val 3303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15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 Box 25"/>
            <p:cNvSpPr txBox="1">
              <a:spLocks noChangeArrowheads="1"/>
            </p:cNvSpPr>
            <p:nvPr/>
          </p:nvSpPr>
          <p:spPr bwMode="auto">
            <a:xfrm>
              <a:off x="2732088" y="3324225"/>
              <a:ext cx="554037" cy="131127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TW" altLang="en-US" sz="2400" b="1" dirty="0">
                  <a:solidFill>
                    <a:srgbClr val="1508B8"/>
                  </a:solidFill>
                  <a:latin typeface="標楷體" pitchFamily="65" charset="-120"/>
                  <a:ea typeface="標楷體" pitchFamily="65" charset="-120"/>
                </a:rPr>
                <a:t>策    略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742950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系統思考 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–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經營醫管服務領域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8435" name="Picture 5" descr="downl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8" y="1071563"/>
            <a:ext cx="66770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428596" y="5000625"/>
            <a:ext cx="8683787" cy="1015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展望公司希望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有能力推展醫管服務 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 公司必須具備此能力  培養醫管師</a:t>
            </a:r>
          </a:p>
          <a:p>
            <a:endParaRPr lang="zh-TW" altLang="en-US" sz="2000" dirty="0">
              <a:latin typeface="標楷體" pitchFamily="65" charset="-120"/>
              <a:ea typeface="標楷體" pitchFamily="65" charset="-120"/>
              <a:sym typeface="Wingdings" pitchFamily="2" charset="2"/>
            </a:endParaRPr>
          </a:p>
          <a:p>
            <a:r>
              <a:rPr lang="en-US" altLang="zh-TW" sz="2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HOW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sym typeface="Wingdings" pitchFamily="2" charset="2"/>
              </a:rPr>
              <a:t>？ 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推動醫管知識管理 </a:t>
            </a:r>
            <a:r>
              <a:rPr lang="en-US" altLang="zh-TW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&amp; </a:t>
            </a:r>
            <a:r>
              <a:rPr lang="zh-TW" altLang="en-US" sz="20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建立醫管部門</a:t>
            </a:r>
            <a:endParaRPr lang="zh-TW" altLang="en-US" sz="20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000250" y="2000250"/>
            <a:ext cx="1555750" cy="36671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FF0000"/>
                </a:solidFill>
              </a:rPr>
              <a:t>尋求外部資源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1928813" y="3500438"/>
            <a:ext cx="1555750" cy="366712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b="1">
                <a:solidFill>
                  <a:srgbClr val="0066FF"/>
                </a:solidFill>
              </a:rPr>
              <a:t>深化內部能力</a:t>
            </a:r>
          </a:p>
        </p:txBody>
      </p:sp>
    </p:spTree>
  </p:cSld>
  <p:clrMapOvr>
    <a:masterClrMapping/>
  </p:clrMapOvr>
  <p:transition advTm="184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6286500" cy="714375"/>
          </a:xfrm>
        </p:spPr>
        <p:txBody>
          <a:bodyPr/>
          <a:lstStyle/>
          <a:p>
            <a:pPr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SWOT – 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經營醫管服務領域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Group 41"/>
          <p:cNvGraphicFramePr>
            <a:graphicFrameLocks noGrp="1"/>
          </p:cNvGraphicFramePr>
          <p:nvPr/>
        </p:nvGraphicFramePr>
        <p:xfrm>
          <a:off x="71406" y="928688"/>
          <a:ext cx="8929686" cy="4330383"/>
        </p:xfrm>
        <a:graphic>
          <a:graphicData uri="http://schemas.openxmlformats.org/drawingml/2006/table">
            <a:tbl>
              <a:tblPr/>
              <a:tblGrid>
                <a:gridCol w="411513"/>
                <a:gridCol w="1598886"/>
                <a:gridCol w="3459643"/>
                <a:gridCol w="3459644"/>
              </a:tblGrid>
              <a:tr h="398463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說    明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8100000" scaled="1"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  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內部強勢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  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內部弱勢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5400000" scaled="1"/>
                    </a:gradFill>
                  </a:tcPr>
                </a:tc>
              </a:tr>
              <a:tr h="763588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醫管專業經理人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公司已累積相當服務經驗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服務未制度化</a:t>
                      </a:r>
                      <a:b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一般同仁沒有系統化的知識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只有經理人掌握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Know How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8100000" scaled="1"/>
                    </a:gradFill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O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外部機會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集團式經營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新的法規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3.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國外市場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SO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S1S2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O2O3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因應變更的法規，設計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更新服務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S1S2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O1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呼應產業市場變化，主動服務客戶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WO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W1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O1~O3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醫輔平台建置，將服務制度化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W2W3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O1~O3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加強醫管服務教育訓練，強化組織能力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192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外部威脅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1.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通路戰爭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2.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客戶疑慮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285081"/>
                        </a:gs>
                        <a:gs pos="50000">
                          <a:srgbClr val="3E76BB"/>
                        </a:gs>
                        <a:gs pos="100000">
                          <a:srgbClr val="4B8DDE"/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ST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S1 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T1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主動探尋客戶需求，掌握通路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S1S2 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T2</a:t>
                      </a:r>
                      <a:b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以過去累積的成功經驗，消弭客戶疑慮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WT</a:t>
                      </a: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W1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T2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</a:b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加強顧客關懷，增進理解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  <a:p>
                      <a:pPr marL="176213" marR="0" lvl="0" indent="-176213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W2W3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  <a:t> T1</a:t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標楷體" pitchFamily="65" charset="-120"/>
                          <a:sym typeface="Wingdings" pitchFamily="2" charset="2"/>
                        </a:rPr>
                      </a:b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培養醫管師專業團隊，提高競爭力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1000100" y="5214950"/>
            <a:ext cx="7366119" cy="1015663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 b="1" dirty="0">
                <a:ea typeface="標楷體" pitchFamily="65" charset="-120"/>
              </a:rPr>
              <a:t>OT</a:t>
            </a:r>
            <a:r>
              <a:rPr kumimoji="0" lang="en-US" altLang="zh-TW" sz="2000" dirty="0">
                <a:ea typeface="標楷體" pitchFamily="65" charset="-120"/>
              </a:rPr>
              <a:t> = </a:t>
            </a:r>
            <a:r>
              <a:rPr kumimoji="0" lang="zh-TW" altLang="en-US" sz="2000" dirty="0">
                <a:ea typeface="標楷體" pitchFamily="65" charset="-120"/>
              </a:rPr>
              <a:t>應具備的知識 </a:t>
            </a:r>
            <a:r>
              <a:rPr kumimoji="0" lang="en-US" altLang="zh-TW" sz="2000" dirty="0">
                <a:ea typeface="標楷體" pitchFamily="65" charset="-120"/>
              </a:rPr>
              <a:t>= </a:t>
            </a:r>
            <a:r>
              <a:rPr kumimoji="0" lang="zh-TW" altLang="en-US" sz="2000" dirty="0">
                <a:ea typeface="標楷體" pitchFamily="65" charset="-120"/>
              </a:rPr>
              <a:t>法規、醫管業務經驗、制度化服務</a:t>
            </a:r>
          </a:p>
          <a:p>
            <a:r>
              <a:rPr kumimoji="0" lang="en-US" altLang="zh-TW" sz="2000" b="1" dirty="0">
                <a:ea typeface="標楷體" pitchFamily="65" charset="-120"/>
              </a:rPr>
              <a:t>SW</a:t>
            </a:r>
            <a:r>
              <a:rPr kumimoji="0" lang="en-US" altLang="zh-TW" sz="2000" dirty="0">
                <a:ea typeface="標楷體" pitchFamily="65" charset="-120"/>
              </a:rPr>
              <a:t> = </a:t>
            </a:r>
            <a:r>
              <a:rPr kumimoji="0" lang="zh-TW" altLang="en-US" sz="2000" dirty="0">
                <a:ea typeface="標楷體" pitchFamily="65" charset="-120"/>
              </a:rPr>
              <a:t>已具備的知識 </a:t>
            </a:r>
            <a:r>
              <a:rPr kumimoji="0" lang="en-US" altLang="zh-TW" sz="2000" dirty="0">
                <a:ea typeface="標楷體" pitchFamily="65" charset="-120"/>
              </a:rPr>
              <a:t>= </a:t>
            </a:r>
            <a:r>
              <a:rPr kumimoji="0" lang="zh-TW" altLang="en-US" sz="2000" dirty="0">
                <a:ea typeface="標楷體" pitchFamily="65" charset="-120"/>
              </a:rPr>
              <a:t>醫管業務經驗</a:t>
            </a:r>
            <a:r>
              <a:rPr kumimoji="0" lang="en-US" altLang="zh-TW" sz="2000" dirty="0">
                <a:ea typeface="標楷體" pitchFamily="65" charset="-120"/>
              </a:rPr>
              <a:t>(</a:t>
            </a:r>
            <a:r>
              <a:rPr kumimoji="0" lang="zh-TW" altLang="en-US" sz="2000" dirty="0">
                <a:ea typeface="標楷體" pitchFamily="65" charset="-120"/>
              </a:rPr>
              <a:t>隱性</a:t>
            </a:r>
            <a:r>
              <a:rPr kumimoji="0" lang="en-US" altLang="zh-TW" sz="2000" dirty="0">
                <a:ea typeface="標楷體" pitchFamily="65" charset="-120"/>
              </a:rPr>
              <a:t>)</a:t>
            </a:r>
            <a:r>
              <a:rPr kumimoji="0" lang="zh-TW" altLang="en-US" sz="2000" dirty="0">
                <a:ea typeface="標楷體" pitchFamily="65" charset="-120"/>
              </a:rPr>
              <a:t>、法規</a:t>
            </a:r>
            <a:r>
              <a:rPr kumimoji="0" lang="en-US" altLang="zh-TW" sz="2000" dirty="0">
                <a:ea typeface="標楷體" pitchFamily="65" charset="-120"/>
              </a:rPr>
              <a:t>(</a:t>
            </a:r>
            <a:r>
              <a:rPr kumimoji="0" lang="zh-TW" altLang="en-US" sz="2000" dirty="0">
                <a:ea typeface="標楷體" pitchFamily="65" charset="-120"/>
              </a:rPr>
              <a:t>不普及</a:t>
            </a:r>
            <a:r>
              <a:rPr kumimoji="0" lang="en-US" altLang="zh-TW" sz="2000" dirty="0">
                <a:ea typeface="標楷體" pitchFamily="65" charset="-120"/>
              </a:rPr>
              <a:t>)</a:t>
            </a:r>
          </a:p>
          <a:p>
            <a:r>
              <a:rPr kumimoji="0" lang="zh-TW" altLang="en-US" sz="2000" b="1" dirty="0">
                <a:ea typeface="標楷體" pitchFamily="65" charset="-120"/>
              </a:rPr>
              <a:t>彌補策略：</a:t>
            </a:r>
            <a:r>
              <a:rPr kumimoji="0" lang="zh-TW" altLang="en-US" sz="2000" b="1" dirty="0">
                <a:solidFill>
                  <a:schemeClr val="bg1"/>
                </a:solidFill>
                <a:ea typeface="標楷體" pitchFamily="65" charset="-120"/>
              </a:rPr>
              <a:t>建立醫管師團隊、建立醫輔平台、導入醫管知識管理</a:t>
            </a:r>
          </a:p>
        </p:txBody>
      </p:sp>
    </p:spTree>
  </p:cSld>
  <p:clrMapOvr>
    <a:masterClrMapping/>
  </p:clrMapOvr>
  <p:transition advTm="232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857375" y="214313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醫管作業流程現況說明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7" name="資料庫圖表 16"/>
          <p:cNvGraphicFramePr/>
          <p:nvPr/>
        </p:nvGraphicFramePr>
        <p:xfrm>
          <a:off x="285720" y="1357298"/>
          <a:ext cx="857256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47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8A5202C-4918-40EA-894E-C8898BA5C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dgm id="{B8A5202C-4918-40EA-894E-C8898BA5C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5C29687-7933-4A2D-B2E3-DF52678F3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graphicEl>
                                              <a:dgm id="{35C29687-7933-4A2D-B2E3-DF52678F3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FCF0F44-5981-4370-8669-0320CA70B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>
                                            <p:graphicEl>
                                              <a:dgm id="{3FCF0F44-5981-4370-8669-0320CA70B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C9E9757-BAAB-4B95-9138-37A056E32A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>
                                            <p:graphicEl>
                                              <a:dgm id="{EC9E9757-BAAB-4B95-9138-37A056E32A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1FE5B12E-AC44-4FF7-9F4A-4468DA092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graphicEl>
                                              <a:dgm id="{1FE5B12E-AC44-4FF7-9F4A-4468DA092D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5A39E3C0-7FFC-45D7-A76C-54846B5D6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graphicEl>
                                              <a:dgm id="{5A39E3C0-7FFC-45D7-A76C-54846B5D6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474D96E-9462-4FD9-8D71-3C3DB8C9E4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>
                                            <p:graphicEl>
                                              <a:dgm id="{B474D96E-9462-4FD9-8D71-3C3DB8C9E4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8CF7FD7-E143-4FE3-94AF-EF0ACDEDC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>
                                            <p:graphicEl>
                                              <a:dgm id="{08CF7FD7-E143-4FE3-94AF-EF0ACDEDC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rme 1"/>
          <p:cNvSpPr>
            <a:spLocks noGrp="1"/>
          </p:cNvSpPr>
          <p:nvPr>
            <p:ph type="title"/>
          </p:nvPr>
        </p:nvSpPr>
        <p:spPr>
          <a:xfrm>
            <a:off x="3286125" y="214313"/>
            <a:ext cx="22860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Agenda</a:t>
            </a:r>
            <a:r>
              <a:rPr lang="en-US" altLang="zh-TW" sz="4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altLang="zh-TW" b="1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07504" y="980728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100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7AEC09-794A-4510-817C-A549B1E6F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927AEC09-794A-4510-817C-A549B1E6FB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0EE2A8-4495-4F03-8766-9B40C28CD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040EE2A8-4495-4F03-8766-9B40C28CD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217B3B-2E62-4D40-A51E-8CA5D5791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49217B3B-2E62-4D40-A51E-8CA5D5791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501345-7289-4A35-8EDE-50D0BD864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C0501345-7289-4A35-8EDE-50D0BD864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AAEB5E-0AFC-4BE2-8AEE-4A0BB6C5E2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8AAEB5E-0AFC-4BE2-8AEE-4A0BB6C5E2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900555-0689-48E3-B9DA-62C8D35FA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2D900555-0689-48E3-B9DA-62C8D35FA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21C3EC-EA2D-4F75-97E1-CEA00A630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621C3EC-EA2D-4F75-97E1-CEA00A630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D22372-2775-4972-9524-4C8413E6F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13D22372-2775-4972-9524-4C8413E6F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67575E-7234-4B9A-B354-60BB7AB10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0767575E-7234-4B9A-B354-60BB7AB10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D6AD2B-CD27-4641-B054-A62C5F484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F4D6AD2B-CD27-4641-B054-A62C5F484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E8F520-B85A-44F8-91D4-AF8A77B5E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18E8F520-B85A-44F8-91D4-AF8A77B5E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FBFB3B-4B42-42C9-9AD1-D3537864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8AFBFB3B-4B42-42C9-9AD1-D3537864D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3A5B74-488D-433C-A8C5-4B2E6E6E6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543A5B74-488D-433C-A8C5-4B2E6E6E6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D31093-7225-47D2-9E62-63C40705B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ACD31093-7225-47D2-9E62-63C40705B1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A60504-5191-4EA0-935E-73B0910D6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08A60504-5191-4EA0-935E-73B0910D67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DD39F5-4CA8-465D-B136-283905360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graphicEl>
                                              <a:dgm id="{DCDD39F5-4CA8-465D-B136-283905360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DA612-BE57-4F23-B236-327D9E9EF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A7ADA612-BE57-4F23-B236-327D9E9EF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醫管作業流程目前面臨的問題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195368" y="1252528"/>
          <a:ext cx="6162714" cy="5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資料庫圖表 4"/>
          <p:cNvGraphicFramePr/>
          <p:nvPr/>
        </p:nvGraphicFramePr>
        <p:xfrm>
          <a:off x="1785918" y="1995481"/>
          <a:ext cx="6500858" cy="5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資料庫圖表 5"/>
          <p:cNvGraphicFramePr/>
          <p:nvPr/>
        </p:nvGraphicFramePr>
        <p:xfrm>
          <a:off x="2443143" y="2786058"/>
          <a:ext cx="6057947" cy="5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7" name="資料庫圖表 6"/>
          <p:cNvGraphicFramePr/>
          <p:nvPr/>
        </p:nvGraphicFramePr>
        <p:xfrm>
          <a:off x="2441556" y="3571876"/>
          <a:ext cx="6059534" cy="57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8" name="資料庫圖表 7"/>
          <p:cNvGraphicFramePr/>
          <p:nvPr/>
        </p:nvGraphicFramePr>
        <p:xfrm>
          <a:off x="1854221" y="4357694"/>
          <a:ext cx="6503993" cy="5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9" name="資料庫圖表 8"/>
          <p:cNvGraphicFramePr/>
          <p:nvPr/>
        </p:nvGraphicFramePr>
        <p:xfrm>
          <a:off x="1282717" y="5138753"/>
          <a:ext cx="6075365" cy="5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ransition advTm="62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000100" y="357171"/>
            <a:ext cx="70008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知識盤點：醫管服務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CSF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Group 33"/>
          <p:cNvGraphicFramePr>
            <a:graphicFrameLocks/>
          </p:cNvGraphicFramePr>
          <p:nvPr/>
        </p:nvGraphicFramePr>
        <p:xfrm>
          <a:off x="1357290" y="1214422"/>
          <a:ext cx="6572296" cy="4643472"/>
        </p:xfrm>
        <a:graphic>
          <a:graphicData uri="http://schemas.openxmlformats.org/drawingml/2006/table">
            <a:tbl>
              <a:tblPr/>
              <a:tblGrid>
                <a:gridCol w="1452019"/>
                <a:gridCol w="5120277"/>
              </a:tblGrid>
              <a:tr h="58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提供醫師開業諮詢與服務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提供執行業稅務諮詢與服務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提供診所人力諮詢與服務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提供診所勞動契約諮詢與服務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提供健保申報諮詢與服務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提供醫療法律諮詢與服務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提供醫院評鑑諮詢與服務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3136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CSK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Group 33"/>
          <p:cNvGraphicFramePr>
            <a:graphicFrameLocks/>
          </p:cNvGraphicFramePr>
          <p:nvPr/>
        </p:nvGraphicFramePr>
        <p:xfrm>
          <a:off x="500063" y="1143000"/>
          <a:ext cx="8143932" cy="4643472"/>
        </p:xfrm>
        <a:graphic>
          <a:graphicData uri="http://schemas.openxmlformats.org/drawingml/2006/table">
            <a:tbl>
              <a:tblPr/>
              <a:tblGrid>
                <a:gridCol w="1066800"/>
                <a:gridCol w="7077132"/>
              </a:tblGrid>
              <a:tr h="486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達成</a:t>
                      </a: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需要具備的知識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6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CSK1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輔導診所開業流程、公司登記流程、相關法令規章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CSK2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業務稅務法規、案例與常見問題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CSK3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工作規則相關法令規章、工作規則範例、導入工作規則服務、案例與常見問題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6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CSK4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勞動契約相關法令規章、勞動契約範例、導入勞動契約服務、實務操作與常見爭議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CSK5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申報技巧與實務解析、支付標準與審查注意事項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CSK6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醫療法規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8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CSK7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醫療院所評鑑管理辦法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319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0" y="214313"/>
            <a:ext cx="9143999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知識盤點：應有知識列表</a:t>
            </a: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857224" y="1071546"/>
          <a:ext cx="75009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64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242BEF-4119-4DC6-9196-6D8B92367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25242BEF-4119-4DC6-9196-6D8B92367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F534C0-5292-4855-937F-DACEDAE23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AF534C0-5292-4855-937F-DACEDAE23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43F553-2BC1-4AAA-8634-A67E9DC39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C843F553-2BC1-4AAA-8634-A67E9DC39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48F360-D4A0-4966-B4DC-5B55E9903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6548F360-D4A0-4966-B4DC-5B55E9903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EEEE75-8E62-49B9-A255-83266D0879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B9EEEE75-8E62-49B9-A255-83266D0879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AB58F0-C04A-453A-8FDF-09E4F82A4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0CAB58F0-C04A-453A-8FDF-09E4F82A4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知識盤點：知識屬性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Group 602"/>
          <p:cNvGraphicFramePr>
            <a:graphicFrameLocks noGrp="1"/>
          </p:cNvGraphicFramePr>
          <p:nvPr/>
        </p:nvGraphicFramePr>
        <p:xfrm>
          <a:off x="-5" y="1000110"/>
          <a:ext cx="9144037" cy="5188376"/>
        </p:xfrm>
        <a:graphic>
          <a:graphicData uri="http://schemas.openxmlformats.org/drawingml/2006/table">
            <a:tbl>
              <a:tblPr/>
              <a:tblGrid>
                <a:gridCol w="354596"/>
                <a:gridCol w="1543022"/>
                <a:gridCol w="198364"/>
                <a:gridCol w="194852"/>
                <a:gridCol w="280868"/>
                <a:gridCol w="265071"/>
                <a:gridCol w="268580"/>
                <a:gridCol w="265071"/>
                <a:gridCol w="265069"/>
                <a:gridCol w="268581"/>
                <a:gridCol w="265069"/>
                <a:gridCol w="265071"/>
                <a:gridCol w="266826"/>
                <a:gridCol w="266826"/>
                <a:gridCol w="265069"/>
                <a:gridCol w="266826"/>
                <a:gridCol w="265071"/>
                <a:gridCol w="266826"/>
                <a:gridCol w="265069"/>
                <a:gridCol w="266826"/>
                <a:gridCol w="265071"/>
                <a:gridCol w="266826"/>
                <a:gridCol w="279113"/>
                <a:gridCol w="252782"/>
                <a:gridCol w="265071"/>
                <a:gridCol w="268580"/>
                <a:gridCol w="265071"/>
                <a:gridCol w="212406"/>
                <a:gridCol w="252782"/>
                <a:gridCol w="252782"/>
              </a:tblGrid>
              <a:tr h="6884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項目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細項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組織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層次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企業功能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處理問題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CSF</a:t>
                      </a:r>
                      <a:b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</a:b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關鍵程度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規則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程度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組成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關聯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存置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方式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CSF</a:t>
                      </a: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有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效程度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8165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作業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管理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策略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產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財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整體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未發生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將發生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正發生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發生後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意會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重點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明確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異質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同質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基礎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人員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組織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數位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高效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中效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低效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0656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醫療法規知識</a:t>
                      </a: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醫療行政法規   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勞基法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5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醫護行政法規   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83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作業流程知識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6569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稅務法規知識</a:t>
                      </a: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執行業稅法        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營利事業所得稅法    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院所稅務流程規劃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9478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行銷管理知識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溝通談判技巧  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合約規範      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62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產品與服務報價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57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客戶關係管理  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4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新品推廣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tx2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sym typeface="Wingdings" pitchFamily="2" charset="2"/>
                        </a:rPr>
                        <a:t>V</a:t>
                      </a:r>
                      <a:endParaRPr kumimoji="1" lang="zh-TW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sym typeface="Wingdings" pitchFamily="2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99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5194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知識盤點：知識屬性分析</a:t>
            </a:r>
          </a:p>
        </p:txBody>
      </p:sp>
      <p:grpSp>
        <p:nvGrpSpPr>
          <p:cNvPr id="28675" name="Group 72"/>
          <p:cNvGrpSpPr>
            <a:grpSpLocks/>
          </p:cNvGrpSpPr>
          <p:nvPr/>
        </p:nvGrpSpPr>
        <p:grpSpPr bwMode="auto">
          <a:xfrm>
            <a:off x="674688" y="1371600"/>
            <a:ext cx="3592512" cy="2843213"/>
            <a:chOff x="295" y="877"/>
            <a:chExt cx="2263" cy="1791"/>
          </a:xfrm>
        </p:grpSpPr>
        <p:sp>
          <p:nvSpPr>
            <p:cNvPr id="28701" name="AutoShape 2"/>
            <p:cNvSpPr>
              <a:spLocks noChangeArrowheads="1"/>
            </p:cNvSpPr>
            <p:nvPr/>
          </p:nvSpPr>
          <p:spPr bwMode="auto">
            <a:xfrm>
              <a:off x="1474" y="877"/>
              <a:ext cx="672" cy="672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8702" name="Text Box 4"/>
            <p:cNvSpPr txBox="1">
              <a:spLocks noChangeArrowheads="1"/>
            </p:cNvSpPr>
            <p:nvPr/>
          </p:nvSpPr>
          <p:spPr bwMode="auto">
            <a:xfrm>
              <a:off x="295" y="1216"/>
              <a:ext cx="28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處理問題</a:t>
              </a:r>
              <a:endParaRPr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8703" name="Text Box 6"/>
            <p:cNvSpPr txBox="1">
              <a:spLocks noChangeArrowheads="1"/>
            </p:cNvSpPr>
            <p:nvPr/>
          </p:nvSpPr>
          <p:spPr bwMode="auto">
            <a:xfrm>
              <a:off x="2137" y="1679"/>
              <a:ext cx="4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策略層次</a:t>
              </a:r>
            </a:p>
          </p:txBody>
        </p:sp>
        <p:grpSp>
          <p:nvGrpSpPr>
            <p:cNvPr id="28704" name="Group 7"/>
            <p:cNvGrpSpPr>
              <a:grpSpLocks/>
            </p:cNvGrpSpPr>
            <p:nvPr/>
          </p:nvGrpSpPr>
          <p:grpSpPr bwMode="auto">
            <a:xfrm>
              <a:off x="790" y="1183"/>
              <a:ext cx="996" cy="1023"/>
              <a:chOff x="1008" y="1296"/>
              <a:chExt cx="2448" cy="2160"/>
            </a:xfrm>
          </p:grpSpPr>
          <p:sp>
            <p:nvSpPr>
              <p:cNvPr id="28743" name="Rectangle 8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28744" name="Line 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8745" name="Line 10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8705" name="Line 11"/>
            <p:cNvSpPr>
              <a:spLocks noChangeShapeType="1"/>
            </p:cNvSpPr>
            <p:nvPr/>
          </p:nvSpPr>
          <p:spPr bwMode="auto">
            <a:xfrm flipV="1">
              <a:off x="1786" y="888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06" name="Line 12"/>
            <p:cNvSpPr>
              <a:spLocks noChangeShapeType="1"/>
            </p:cNvSpPr>
            <p:nvPr/>
          </p:nvSpPr>
          <p:spPr bwMode="auto">
            <a:xfrm flipV="1">
              <a:off x="1786" y="1910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07" name="Line 13"/>
            <p:cNvSpPr>
              <a:spLocks noChangeShapeType="1"/>
            </p:cNvSpPr>
            <p:nvPr/>
          </p:nvSpPr>
          <p:spPr bwMode="auto">
            <a:xfrm flipV="1">
              <a:off x="790" y="888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08" name="Line 14"/>
            <p:cNvSpPr>
              <a:spLocks noChangeShapeType="1"/>
            </p:cNvSpPr>
            <p:nvPr/>
          </p:nvSpPr>
          <p:spPr bwMode="auto">
            <a:xfrm>
              <a:off x="2137" y="888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09" name="Line 15"/>
            <p:cNvSpPr>
              <a:spLocks noChangeShapeType="1"/>
            </p:cNvSpPr>
            <p:nvPr/>
          </p:nvSpPr>
          <p:spPr bwMode="auto">
            <a:xfrm>
              <a:off x="1141" y="888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0" name="Line 16"/>
            <p:cNvSpPr>
              <a:spLocks noChangeShapeType="1"/>
            </p:cNvSpPr>
            <p:nvPr/>
          </p:nvSpPr>
          <p:spPr bwMode="auto">
            <a:xfrm flipV="1">
              <a:off x="1298" y="888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1" name="Line 17"/>
            <p:cNvSpPr>
              <a:spLocks noChangeShapeType="1"/>
            </p:cNvSpPr>
            <p:nvPr/>
          </p:nvSpPr>
          <p:spPr bwMode="auto">
            <a:xfrm flipV="1">
              <a:off x="1786" y="1410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2" name="Line 18"/>
            <p:cNvSpPr>
              <a:spLocks noChangeShapeType="1"/>
            </p:cNvSpPr>
            <p:nvPr/>
          </p:nvSpPr>
          <p:spPr bwMode="auto">
            <a:xfrm>
              <a:off x="1629" y="888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3" name="Line 19"/>
            <p:cNvSpPr>
              <a:spLocks noChangeShapeType="1"/>
            </p:cNvSpPr>
            <p:nvPr/>
          </p:nvSpPr>
          <p:spPr bwMode="auto">
            <a:xfrm>
              <a:off x="1141" y="888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4" name="Line 20"/>
            <p:cNvSpPr>
              <a:spLocks noChangeShapeType="1"/>
            </p:cNvSpPr>
            <p:nvPr/>
          </p:nvSpPr>
          <p:spPr bwMode="auto">
            <a:xfrm flipV="1">
              <a:off x="809" y="1910"/>
              <a:ext cx="352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5" name="Line 21"/>
            <p:cNvSpPr>
              <a:spLocks noChangeShapeType="1"/>
            </p:cNvSpPr>
            <p:nvPr/>
          </p:nvSpPr>
          <p:spPr bwMode="auto">
            <a:xfrm>
              <a:off x="1141" y="1910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6" name="Text Box 22"/>
            <p:cNvSpPr txBox="1">
              <a:spLocks noChangeArrowheads="1"/>
            </p:cNvSpPr>
            <p:nvPr/>
          </p:nvSpPr>
          <p:spPr bwMode="auto">
            <a:xfrm>
              <a:off x="1872" y="2164"/>
              <a:ext cx="3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作業層次</a:t>
              </a:r>
            </a:p>
          </p:txBody>
        </p:sp>
        <p:sp>
          <p:nvSpPr>
            <p:cNvPr id="28717" name="Line 23"/>
            <p:cNvSpPr>
              <a:spLocks noChangeShapeType="1"/>
            </p:cNvSpPr>
            <p:nvPr/>
          </p:nvSpPr>
          <p:spPr bwMode="auto">
            <a:xfrm>
              <a:off x="985" y="102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8" name="Line 24"/>
            <p:cNvSpPr>
              <a:spLocks noChangeShapeType="1"/>
            </p:cNvSpPr>
            <p:nvPr/>
          </p:nvSpPr>
          <p:spPr bwMode="auto">
            <a:xfrm>
              <a:off x="1981" y="1024"/>
              <a:ext cx="0" cy="1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19" name="Line 25"/>
            <p:cNvSpPr>
              <a:spLocks noChangeShapeType="1"/>
            </p:cNvSpPr>
            <p:nvPr/>
          </p:nvSpPr>
          <p:spPr bwMode="auto">
            <a:xfrm flipV="1">
              <a:off x="1298" y="1910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20" name="Line 26"/>
            <p:cNvSpPr>
              <a:spLocks noChangeShapeType="1"/>
            </p:cNvSpPr>
            <p:nvPr/>
          </p:nvSpPr>
          <p:spPr bwMode="auto">
            <a:xfrm>
              <a:off x="985" y="204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21" name="Line 27"/>
            <p:cNvSpPr>
              <a:spLocks noChangeShapeType="1"/>
            </p:cNvSpPr>
            <p:nvPr/>
          </p:nvSpPr>
          <p:spPr bwMode="auto">
            <a:xfrm>
              <a:off x="985" y="1047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22" name="Line 28"/>
            <p:cNvSpPr>
              <a:spLocks noChangeShapeType="1"/>
            </p:cNvSpPr>
            <p:nvPr/>
          </p:nvSpPr>
          <p:spPr bwMode="auto">
            <a:xfrm flipV="1">
              <a:off x="790" y="1410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23" name="Line 29"/>
            <p:cNvSpPr>
              <a:spLocks noChangeShapeType="1"/>
            </p:cNvSpPr>
            <p:nvPr/>
          </p:nvSpPr>
          <p:spPr bwMode="auto">
            <a:xfrm>
              <a:off x="1141" y="1410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24" name="Line 30"/>
            <p:cNvSpPr>
              <a:spLocks noChangeShapeType="1"/>
            </p:cNvSpPr>
            <p:nvPr/>
          </p:nvSpPr>
          <p:spPr bwMode="auto">
            <a:xfrm flipV="1">
              <a:off x="1298" y="1410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25" name="Line 31"/>
            <p:cNvSpPr>
              <a:spLocks noChangeShapeType="1"/>
            </p:cNvSpPr>
            <p:nvPr/>
          </p:nvSpPr>
          <p:spPr bwMode="auto">
            <a:xfrm>
              <a:off x="985" y="154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26" name="Line 32"/>
            <p:cNvSpPr>
              <a:spLocks noChangeShapeType="1"/>
            </p:cNvSpPr>
            <p:nvPr/>
          </p:nvSpPr>
          <p:spPr bwMode="auto">
            <a:xfrm>
              <a:off x="1473" y="1024"/>
              <a:ext cx="0" cy="1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27" name="Text Box 34"/>
            <p:cNvSpPr txBox="1">
              <a:spLocks noChangeArrowheads="1"/>
            </p:cNvSpPr>
            <p:nvPr/>
          </p:nvSpPr>
          <p:spPr bwMode="auto">
            <a:xfrm>
              <a:off x="1712" y="87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</a:p>
          </p:txBody>
        </p:sp>
        <p:sp>
          <p:nvSpPr>
            <p:cNvPr id="28728" name="Text Box 35"/>
            <p:cNvSpPr txBox="1">
              <a:spLocks noChangeArrowheads="1"/>
            </p:cNvSpPr>
            <p:nvPr/>
          </p:nvSpPr>
          <p:spPr bwMode="auto">
            <a:xfrm>
              <a:off x="1541" y="102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</a:p>
          </p:txBody>
        </p:sp>
        <p:sp>
          <p:nvSpPr>
            <p:cNvPr id="28729" name="Text Box 36"/>
            <p:cNvSpPr txBox="1">
              <a:spLocks noChangeArrowheads="1"/>
            </p:cNvSpPr>
            <p:nvPr/>
          </p:nvSpPr>
          <p:spPr bwMode="auto">
            <a:xfrm>
              <a:off x="1658" y="185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3</a:t>
              </a:r>
            </a:p>
          </p:txBody>
        </p:sp>
        <p:sp>
          <p:nvSpPr>
            <p:cNvPr id="28730" name="Text Box 37"/>
            <p:cNvSpPr txBox="1">
              <a:spLocks noChangeArrowheads="1"/>
            </p:cNvSpPr>
            <p:nvPr/>
          </p:nvSpPr>
          <p:spPr bwMode="auto">
            <a:xfrm>
              <a:off x="1478" y="204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latin typeface="Times New Roman" pitchFamily="18" charset="0"/>
                  <a:ea typeface="標楷體" pitchFamily="65" charset="-120"/>
                </a:rPr>
                <a:t>4</a:t>
              </a:r>
            </a:p>
          </p:txBody>
        </p:sp>
        <p:sp>
          <p:nvSpPr>
            <p:cNvPr id="28731" name="Text Box 38"/>
            <p:cNvSpPr txBox="1">
              <a:spLocks noChangeArrowheads="1"/>
            </p:cNvSpPr>
            <p:nvPr/>
          </p:nvSpPr>
          <p:spPr bwMode="auto">
            <a:xfrm>
              <a:off x="1185" y="87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5</a:t>
              </a:r>
            </a:p>
          </p:txBody>
        </p:sp>
        <p:sp>
          <p:nvSpPr>
            <p:cNvPr id="28732" name="Text Box 39"/>
            <p:cNvSpPr txBox="1">
              <a:spLocks noChangeArrowheads="1"/>
            </p:cNvSpPr>
            <p:nvPr/>
          </p:nvSpPr>
          <p:spPr bwMode="auto">
            <a:xfrm>
              <a:off x="1118" y="102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FFCC66"/>
                  </a:solidFill>
                  <a:latin typeface="Times New Roman" pitchFamily="18" charset="0"/>
                  <a:ea typeface="標楷體" pitchFamily="65" charset="-120"/>
                </a:rPr>
                <a:t>6</a:t>
              </a:r>
            </a:p>
          </p:txBody>
        </p:sp>
        <p:sp>
          <p:nvSpPr>
            <p:cNvPr id="28733" name="Text Box 40"/>
            <p:cNvSpPr txBox="1">
              <a:spLocks noChangeArrowheads="1"/>
            </p:cNvSpPr>
            <p:nvPr/>
          </p:nvSpPr>
          <p:spPr bwMode="auto">
            <a:xfrm>
              <a:off x="1161" y="1857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7</a:t>
              </a:r>
            </a:p>
          </p:txBody>
        </p:sp>
        <p:sp>
          <p:nvSpPr>
            <p:cNvPr id="28734" name="Text Box 41"/>
            <p:cNvSpPr txBox="1">
              <a:spLocks noChangeArrowheads="1"/>
            </p:cNvSpPr>
            <p:nvPr/>
          </p:nvSpPr>
          <p:spPr bwMode="auto">
            <a:xfrm>
              <a:off x="985" y="2045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8</a:t>
              </a:r>
            </a:p>
          </p:txBody>
        </p:sp>
        <p:sp>
          <p:nvSpPr>
            <p:cNvPr id="28735" name="Line 42"/>
            <p:cNvSpPr>
              <a:spLocks noChangeShapeType="1"/>
            </p:cNvSpPr>
            <p:nvPr/>
          </p:nvSpPr>
          <p:spPr bwMode="auto">
            <a:xfrm>
              <a:off x="597" y="1455"/>
              <a:ext cx="0" cy="4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36" name="Line 43"/>
            <p:cNvSpPr>
              <a:spLocks noChangeShapeType="1"/>
            </p:cNvSpPr>
            <p:nvPr/>
          </p:nvSpPr>
          <p:spPr bwMode="auto">
            <a:xfrm flipV="1">
              <a:off x="1097" y="2313"/>
              <a:ext cx="333" cy="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37" name="Line 44"/>
            <p:cNvSpPr>
              <a:spLocks noChangeShapeType="1"/>
            </p:cNvSpPr>
            <p:nvPr/>
          </p:nvSpPr>
          <p:spPr bwMode="auto">
            <a:xfrm rot="21482212" flipV="1">
              <a:off x="2061" y="2045"/>
              <a:ext cx="204" cy="1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738" name="Text Box 45" descr="寬右斜對角線"/>
            <p:cNvSpPr txBox="1">
              <a:spLocks noChangeArrowheads="1"/>
            </p:cNvSpPr>
            <p:nvPr/>
          </p:nvSpPr>
          <p:spPr bwMode="auto">
            <a:xfrm>
              <a:off x="440" y="1089"/>
              <a:ext cx="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未將發生</a:t>
              </a:r>
            </a:p>
          </p:txBody>
        </p:sp>
        <p:sp>
          <p:nvSpPr>
            <p:cNvPr id="28739" name="Text Box 46" descr="寬右斜對角線"/>
            <p:cNvSpPr txBox="1">
              <a:spLocks noChangeArrowheads="1"/>
            </p:cNvSpPr>
            <p:nvPr/>
          </p:nvSpPr>
          <p:spPr bwMode="auto">
            <a:xfrm>
              <a:off x="1425" y="2206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高關連</a:t>
              </a:r>
            </a:p>
          </p:txBody>
        </p:sp>
        <p:sp>
          <p:nvSpPr>
            <p:cNvPr id="28740" name="Text Box 47" descr="寬右斜對角線"/>
            <p:cNvSpPr txBox="1">
              <a:spLocks noChangeArrowheads="1"/>
            </p:cNvSpPr>
            <p:nvPr/>
          </p:nvSpPr>
          <p:spPr bwMode="auto">
            <a:xfrm>
              <a:off x="597" y="2206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低關連</a:t>
              </a:r>
            </a:p>
          </p:txBody>
        </p:sp>
        <p:sp>
          <p:nvSpPr>
            <p:cNvPr id="28741" name="Text Box 48" descr="寬右斜對角線"/>
            <p:cNvSpPr txBox="1">
              <a:spLocks noChangeArrowheads="1"/>
            </p:cNvSpPr>
            <p:nvPr/>
          </p:nvSpPr>
          <p:spPr bwMode="auto">
            <a:xfrm>
              <a:off x="440" y="1857"/>
              <a:ext cx="3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正已發生</a:t>
              </a:r>
            </a:p>
          </p:txBody>
        </p:sp>
        <p:sp>
          <p:nvSpPr>
            <p:cNvPr id="28742" name="Text Box 49" descr="寬右斜對角線"/>
            <p:cNvSpPr txBox="1">
              <a:spLocks noChangeArrowheads="1"/>
            </p:cNvSpPr>
            <p:nvPr/>
          </p:nvSpPr>
          <p:spPr bwMode="auto">
            <a:xfrm>
              <a:off x="860" y="2437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 dirty="0">
                  <a:latin typeface="Times New Roman" pitchFamily="18" charset="0"/>
                  <a:ea typeface="標楷體" pitchFamily="65" charset="-120"/>
                </a:rPr>
                <a:t>與</a:t>
              </a:r>
              <a:r>
                <a:rPr lang="en-US" altLang="zh-TW" b="1" dirty="0">
                  <a:latin typeface="Times New Roman" pitchFamily="18" charset="0"/>
                  <a:ea typeface="標楷體" pitchFamily="65" charset="-120"/>
                </a:rPr>
                <a:t>CSF</a:t>
              </a:r>
              <a:r>
                <a:rPr lang="zh-TW" altLang="en-US" b="1" dirty="0">
                  <a:latin typeface="Times New Roman" pitchFamily="18" charset="0"/>
                  <a:ea typeface="標楷體" pitchFamily="65" charset="-120"/>
                </a:rPr>
                <a:t>關係</a:t>
              </a:r>
              <a:endParaRPr lang="zh-TW" altLang="en-US" sz="1600" b="1" dirty="0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28676" name="Group 138"/>
          <p:cNvGrpSpPr>
            <a:grpSpLocks/>
          </p:cNvGrpSpPr>
          <p:nvPr/>
        </p:nvGrpSpPr>
        <p:grpSpPr bwMode="auto">
          <a:xfrm>
            <a:off x="685800" y="4419600"/>
            <a:ext cx="2419350" cy="1828800"/>
            <a:chOff x="3648" y="2064"/>
            <a:chExt cx="1524" cy="1152"/>
          </a:xfrm>
        </p:grpSpPr>
        <p:sp>
          <p:nvSpPr>
            <p:cNvPr id="28693" name="Rectangle 51"/>
            <p:cNvSpPr>
              <a:spLocks noChangeArrowheads="1"/>
            </p:cNvSpPr>
            <p:nvPr/>
          </p:nvSpPr>
          <p:spPr bwMode="auto">
            <a:xfrm>
              <a:off x="4146" y="2070"/>
              <a:ext cx="528" cy="36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8694" name="Text Box 56" descr="寬右斜對角線"/>
            <p:cNvSpPr txBox="1">
              <a:spLocks noChangeArrowheads="1"/>
            </p:cNvSpPr>
            <p:nvPr/>
          </p:nvSpPr>
          <p:spPr bwMode="auto">
            <a:xfrm>
              <a:off x="4224" y="3024"/>
              <a:ext cx="9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知識的有效程度</a:t>
              </a:r>
              <a:endParaRPr lang="zh-TW" altLang="en-US" sz="1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8695" name="Rectangle 57" descr="寬右斜對角線"/>
            <p:cNvSpPr>
              <a:spLocks noChangeArrowheads="1"/>
            </p:cNvSpPr>
            <p:nvPr/>
          </p:nvSpPr>
          <p:spPr bwMode="auto">
            <a:xfrm>
              <a:off x="4144" y="285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低</a:t>
              </a:r>
            </a:p>
          </p:txBody>
        </p:sp>
        <p:sp>
          <p:nvSpPr>
            <p:cNvPr id="28696" name="Rectangle 58" descr="寬右斜對角線"/>
            <p:cNvSpPr>
              <a:spLocks noChangeArrowheads="1"/>
            </p:cNvSpPr>
            <p:nvPr/>
          </p:nvSpPr>
          <p:spPr bwMode="auto">
            <a:xfrm>
              <a:off x="4944" y="283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高</a:t>
              </a:r>
            </a:p>
          </p:txBody>
        </p:sp>
        <p:sp>
          <p:nvSpPr>
            <p:cNvPr id="28697" name="Rectangle 59" descr="寬右斜對角線"/>
            <p:cNvSpPr>
              <a:spLocks noChangeArrowheads="1"/>
            </p:cNvSpPr>
            <p:nvPr/>
          </p:nvSpPr>
          <p:spPr bwMode="auto">
            <a:xfrm>
              <a:off x="3648" y="2592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其他</a:t>
              </a:r>
              <a:r>
                <a:rPr lang="zh-TW" altLang="en-US" sz="14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層</a:t>
              </a:r>
            </a:p>
          </p:txBody>
        </p:sp>
        <p:sp>
          <p:nvSpPr>
            <p:cNvPr id="28698" name="Rectangle 60" descr="寬右斜對角線"/>
            <p:cNvSpPr>
              <a:spLocks noChangeArrowheads="1"/>
            </p:cNvSpPr>
            <p:nvPr/>
          </p:nvSpPr>
          <p:spPr bwMode="auto">
            <a:xfrm>
              <a:off x="3648" y="2064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策略層</a:t>
              </a:r>
            </a:p>
          </p:txBody>
        </p:sp>
        <p:sp>
          <p:nvSpPr>
            <p:cNvPr id="28699" name="Line 61"/>
            <p:cNvSpPr>
              <a:spLocks noChangeShapeType="1"/>
            </p:cNvSpPr>
            <p:nvPr/>
          </p:nvSpPr>
          <p:spPr bwMode="auto">
            <a:xfrm>
              <a:off x="4368" y="2928"/>
              <a:ext cx="5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00" name="Line 62"/>
            <p:cNvSpPr>
              <a:spLocks noChangeShapeType="1"/>
            </p:cNvSpPr>
            <p:nvPr/>
          </p:nvSpPr>
          <p:spPr bwMode="auto">
            <a:xfrm>
              <a:off x="3888" y="2304"/>
              <a:ext cx="0" cy="2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60" name="Group 161"/>
          <p:cNvGraphicFramePr>
            <a:graphicFrameLocks noGrp="1"/>
          </p:cNvGraphicFramePr>
          <p:nvPr/>
        </p:nvGraphicFramePr>
        <p:xfrm>
          <a:off x="4419600" y="1524000"/>
          <a:ext cx="3657600" cy="2218944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Dimension 1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策略層次、未將發生、與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關聯度高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知識項目：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溝通談判技巧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客戶關係管理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新品推廣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Group 137"/>
          <p:cNvGraphicFramePr>
            <a:graphicFrameLocks noGrp="1"/>
          </p:cNvGraphicFramePr>
          <p:nvPr/>
        </p:nvGraphicFramePr>
        <p:xfrm>
          <a:off x="1447800" y="4419600"/>
          <a:ext cx="1676400" cy="115824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經營缺口知識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經營關鍵知識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營運缺口知識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營運關鍵知識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365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知識盤點：知識屬性分析</a:t>
            </a:r>
          </a:p>
        </p:txBody>
      </p:sp>
      <p:grpSp>
        <p:nvGrpSpPr>
          <p:cNvPr id="29699" name="Group 80"/>
          <p:cNvGrpSpPr>
            <a:grpSpLocks/>
          </p:cNvGrpSpPr>
          <p:nvPr/>
        </p:nvGrpSpPr>
        <p:grpSpPr bwMode="auto">
          <a:xfrm>
            <a:off x="674688" y="1371600"/>
            <a:ext cx="3592512" cy="2798763"/>
            <a:chOff x="425" y="864"/>
            <a:chExt cx="2263" cy="1763"/>
          </a:xfrm>
        </p:grpSpPr>
        <p:sp>
          <p:nvSpPr>
            <p:cNvPr id="29725" name="AutoShape 2"/>
            <p:cNvSpPr>
              <a:spLocks noChangeArrowheads="1"/>
            </p:cNvSpPr>
            <p:nvPr/>
          </p:nvSpPr>
          <p:spPr bwMode="auto">
            <a:xfrm>
              <a:off x="1440" y="1008"/>
              <a:ext cx="672" cy="672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9726" name="Text Box 4"/>
            <p:cNvSpPr txBox="1">
              <a:spLocks noChangeArrowheads="1"/>
            </p:cNvSpPr>
            <p:nvPr/>
          </p:nvSpPr>
          <p:spPr bwMode="auto">
            <a:xfrm>
              <a:off x="425" y="1203"/>
              <a:ext cx="28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處理問題</a:t>
              </a:r>
              <a:endParaRPr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9727" name="Text Box 6"/>
            <p:cNvSpPr txBox="1">
              <a:spLocks noChangeArrowheads="1"/>
            </p:cNvSpPr>
            <p:nvPr/>
          </p:nvSpPr>
          <p:spPr bwMode="auto">
            <a:xfrm>
              <a:off x="2267" y="1666"/>
              <a:ext cx="4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策略層次</a:t>
              </a:r>
            </a:p>
          </p:txBody>
        </p:sp>
        <p:grpSp>
          <p:nvGrpSpPr>
            <p:cNvPr id="29728" name="Group 7"/>
            <p:cNvGrpSpPr>
              <a:grpSpLocks/>
            </p:cNvGrpSpPr>
            <p:nvPr/>
          </p:nvGrpSpPr>
          <p:grpSpPr bwMode="auto">
            <a:xfrm>
              <a:off x="920" y="1170"/>
              <a:ext cx="996" cy="1023"/>
              <a:chOff x="1008" y="1296"/>
              <a:chExt cx="2448" cy="2160"/>
            </a:xfrm>
          </p:grpSpPr>
          <p:sp>
            <p:nvSpPr>
              <p:cNvPr id="29767" name="Rectangle 8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29768" name="Line 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9769" name="Line 10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29729" name="Line 11"/>
            <p:cNvSpPr>
              <a:spLocks noChangeShapeType="1"/>
            </p:cNvSpPr>
            <p:nvPr/>
          </p:nvSpPr>
          <p:spPr bwMode="auto">
            <a:xfrm flipV="1">
              <a:off x="1916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0" name="Line 12"/>
            <p:cNvSpPr>
              <a:spLocks noChangeShapeType="1"/>
            </p:cNvSpPr>
            <p:nvPr/>
          </p:nvSpPr>
          <p:spPr bwMode="auto">
            <a:xfrm flipV="1">
              <a:off x="1916" y="18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1" name="Line 13"/>
            <p:cNvSpPr>
              <a:spLocks noChangeShapeType="1"/>
            </p:cNvSpPr>
            <p:nvPr/>
          </p:nvSpPr>
          <p:spPr bwMode="auto">
            <a:xfrm flipV="1">
              <a:off x="920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2" name="Line 14"/>
            <p:cNvSpPr>
              <a:spLocks noChangeShapeType="1"/>
            </p:cNvSpPr>
            <p:nvPr/>
          </p:nvSpPr>
          <p:spPr bwMode="auto">
            <a:xfrm>
              <a:off x="2267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3" name="Line 15"/>
            <p:cNvSpPr>
              <a:spLocks noChangeShapeType="1"/>
            </p:cNvSpPr>
            <p:nvPr/>
          </p:nvSpPr>
          <p:spPr bwMode="auto">
            <a:xfrm>
              <a:off x="1271" y="875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4" name="Line 16"/>
            <p:cNvSpPr>
              <a:spLocks noChangeShapeType="1"/>
            </p:cNvSpPr>
            <p:nvPr/>
          </p:nvSpPr>
          <p:spPr bwMode="auto">
            <a:xfrm flipV="1">
              <a:off x="1428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5" name="Line 17"/>
            <p:cNvSpPr>
              <a:spLocks noChangeShapeType="1"/>
            </p:cNvSpPr>
            <p:nvPr/>
          </p:nvSpPr>
          <p:spPr bwMode="auto">
            <a:xfrm flipV="1">
              <a:off x="1916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6" name="Line 18"/>
            <p:cNvSpPr>
              <a:spLocks noChangeShapeType="1"/>
            </p:cNvSpPr>
            <p:nvPr/>
          </p:nvSpPr>
          <p:spPr bwMode="auto">
            <a:xfrm>
              <a:off x="1759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7" name="Line 19"/>
            <p:cNvSpPr>
              <a:spLocks noChangeShapeType="1"/>
            </p:cNvSpPr>
            <p:nvPr/>
          </p:nvSpPr>
          <p:spPr bwMode="auto">
            <a:xfrm>
              <a:off x="1271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8" name="Line 20"/>
            <p:cNvSpPr>
              <a:spLocks noChangeShapeType="1"/>
            </p:cNvSpPr>
            <p:nvPr/>
          </p:nvSpPr>
          <p:spPr bwMode="auto">
            <a:xfrm flipV="1">
              <a:off x="939" y="1897"/>
              <a:ext cx="352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39" name="Line 21"/>
            <p:cNvSpPr>
              <a:spLocks noChangeShapeType="1"/>
            </p:cNvSpPr>
            <p:nvPr/>
          </p:nvSpPr>
          <p:spPr bwMode="auto">
            <a:xfrm>
              <a:off x="1271" y="189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0" name="Text Box 22"/>
            <p:cNvSpPr txBox="1">
              <a:spLocks noChangeArrowheads="1"/>
            </p:cNvSpPr>
            <p:nvPr/>
          </p:nvSpPr>
          <p:spPr bwMode="auto">
            <a:xfrm>
              <a:off x="2002" y="2151"/>
              <a:ext cx="3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作業層次</a:t>
              </a:r>
            </a:p>
          </p:txBody>
        </p:sp>
        <p:sp>
          <p:nvSpPr>
            <p:cNvPr id="29741" name="Line 23"/>
            <p:cNvSpPr>
              <a:spLocks noChangeShapeType="1"/>
            </p:cNvSpPr>
            <p:nvPr/>
          </p:nvSpPr>
          <p:spPr bwMode="auto">
            <a:xfrm>
              <a:off x="1115" y="1011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2" name="Line 24"/>
            <p:cNvSpPr>
              <a:spLocks noChangeShapeType="1"/>
            </p:cNvSpPr>
            <p:nvPr/>
          </p:nvSpPr>
          <p:spPr bwMode="auto">
            <a:xfrm>
              <a:off x="2111" y="1011"/>
              <a:ext cx="0" cy="1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3" name="Line 25"/>
            <p:cNvSpPr>
              <a:spLocks noChangeShapeType="1"/>
            </p:cNvSpPr>
            <p:nvPr/>
          </p:nvSpPr>
          <p:spPr bwMode="auto">
            <a:xfrm flipV="1">
              <a:off x="1428" y="18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4" name="Line 26"/>
            <p:cNvSpPr>
              <a:spLocks noChangeShapeType="1"/>
            </p:cNvSpPr>
            <p:nvPr/>
          </p:nvSpPr>
          <p:spPr bwMode="auto">
            <a:xfrm>
              <a:off x="1115" y="203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5" name="Line 27"/>
            <p:cNvSpPr>
              <a:spLocks noChangeShapeType="1"/>
            </p:cNvSpPr>
            <p:nvPr/>
          </p:nvSpPr>
          <p:spPr bwMode="auto">
            <a:xfrm>
              <a:off x="1115" y="1034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6" name="Line 28"/>
            <p:cNvSpPr>
              <a:spLocks noChangeShapeType="1"/>
            </p:cNvSpPr>
            <p:nvPr/>
          </p:nvSpPr>
          <p:spPr bwMode="auto">
            <a:xfrm flipV="1">
              <a:off x="920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7" name="Line 29"/>
            <p:cNvSpPr>
              <a:spLocks noChangeShapeType="1"/>
            </p:cNvSpPr>
            <p:nvPr/>
          </p:nvSpPr>
          <p:spPr bwMode="auto">
            <a:xfrm>
              <a:off x="1271" y="139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8" name="Line 30"/>
            <p:cNvSpPr>
              <a:spLocks noChangeShapeType="1"/>
            </p:cNvSpPr>
            <p:nvPr/>
          </p:nvSpPr>
          <p:spPr bwMode="auto">
            <a:xfrm flipV="1">
              <a:off x="1428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49" name="Line 31"/>
            <p:cNvSpPr>
              <a:spLocks noChangeShapeType="1"/>
            </p:cNvSpPr>
            <p:nvPr/>
          </p:nvSpPr>
          <p:spPr bwMode="auto">
            <a:xfrm>
              <a:off x="1115" y="153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50" name="Line 32"/>
            <p:cNvSpPr>
              <a:spLocks noChangeShapeType="1"/>
            </p:cNvSpPr>
            <p:nvPr/>
          </p:nvSpPr>
          <p:spPr bwMode="auto">
            <a:xfrm>
              <a:off x="1603" y="1011"/>
              <a:ext cx="0" cy="1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51" name="Text Box 34"/>
            <p:cNvSpPr txBox="1">
              <a:spLocks noChangeArrowheads="1"/>
            </p:cNvSpPr>
            <p:nvPr/>
          </p:nvSpPr>
          <p:spPr bwMode="auto">
            <a:xfrm>
              <a:off x="1842" y="86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</a:p>
          </p:txBody>
        </p:sp>
        <p:sp>
          <p:nvSpPr>
            <p:cNvPr id="29752" name="Text Box 35"/>
            <p:cNvSpPr txBox="1">
              <a:spLocks noChangeArrowheads="1"/>
            </p:cNvSpPr>
            <p:nvPr/>
          </p:nvSpPr>
          <p:spPr bwMode="auto">
            <a:xfrm>
              <a:off x="1671" y="101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</a:p>
          </p:txBody>
        </p:sp>
        <p:sp>
          <p:nvSpPr>
            <p:cNvPr id="29753" name="Text Box 36"/>
            <p:cNvSpPr txBox="1">
              <a:spLocks noChangeArrowheads="1"/>
            </p:cNvSpPr>
            <p:nvPr/>
          </p:nvSpPr>
          <p:spPr bwMode="auto">
            <a:xfrm>
              <a:off x="1788" y="18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3</a:t>
              </a:r>
            </a:p>
          </p:txBody>
        </p:sp>
        <p:sp>
          <p:nvSpPr>
            <p:cNvPr id="29754" name="Text Box 37"/>
            <p:cNvSpPr txBox="1">
              <a:spLocks noChangeArrowheads="1"/>
            </p:cNvSpPr>
            <p:nvPr/>
          </p:nvSpPr>
          <p:spPr bwMode="auto">
            <a:xfrm>
              <a:off x="1608" y="203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latin typeface="Times New Roman" pitchFamily="18" charset="0"/>
                  <a:ea typeface="標楷體" pitchFamily="65" charset="-120"/>
                </a:rPr>
                <a:t>4</a:t>
              </a:r>
            </a:p>
          </p:txBody>
        </p:sp>
        <p:sp>
          <p:nvSpPr>
            <p:cNvPr id="29755" name="Text Box 38"/>
            <p:cNvSpPr txBox="1">
              <a:spLocks noChangeArrowheads="1"/>
            </p:cNvSpPr>
            <p:nvPr/>
          </p:nvSpPr>
          <p:spPr bwMode="auto">
            <a:xfrm>
              <a:off x="1315" y="86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5</a:t>
              </a:r>
            </a:p>
          </p:txBody>
        </p:sp>
        <p:sp>
          <p:nvSpPr>
            <p:cNvPr id="29756" name="Text Box 39"/>
            <p:cNvSpPr txBox="1">
              <a:spLocks noChangeArrowheads="1"/>
            </p:cNvSpPr>
            <p:nvPr/>
          </p:nvSpPr>
          <p:spPr bwMode="auto">
            <a:xfrm>
              <a:off x="1248" y="101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FFCC66"/>
                  </a:solidFill>
                  <a:latin typeface="Times New Roman" pitchFamily="18" charset="0"/>
                  <a:ea typeface="標楷體" pitchFamily="65" charset="-120"/>
                </a:rPr>
                <a:t>6</a:t>
              </a:r>
            </a:p>
          </p:txBody>
        </p:sp>
        <p:sp>
          <p:nvSpPr>
            <p:cNvPr id="29757" name="Text Box 40"/>
            <p:cNvSpPr txBox="1">
              <a:spLocks noChangeArrowheads="1"/>
            </p:cNvSpPr>
            <p:nvPr/>
          </p:nvSpPr>
          <p:spPr bwMode="auto">
            <a:xfrm>
              <a:off x="1291" y="18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7</a:t>
              </a:r>
            </a:p>
          </p:txBody>
        </p:sp>
        <p:sp>
          <p:nvSpPr>
            <p:cNvPr id="29758" name="Text Box 41"/>
            <p:cNvSpPr txBox="1">
              <a:spLocks noChangeArrowheads="1"/>
            </p:cNvSpPr>
            <p:nvPr/>
          </p:nvSpPr>
          <p:spPr bwMode="auto">
            <a:xfrm>
              <a:off x="1115" y="203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8</a:t>
              </a:r>
            </a:p>
          </p:txBody>
        </p:sp>
        <p:sp>
          <p:nvSpPr>
            <p:cNvPr id="29759" name="Line 42"/>
            <p:cNvSpPr>
              <a:spLocks noChangeShapeType="1"/>
            </p:cNvSpPr>
            <p:nvPr/>
          </p:nvSpPr>
          <p:spPr bwMode="auto">
            <a:xfrm>
              <a:off x="727" y="1442"/>
              <a:ext cx="0" cy="4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60" name="Line 43"/>
            <p:cNvSpPr>
              <a:spLocks noChangeShapeType="1"/>
            </p:cNvSpPr>
            <p:nvPr/>
          </p:nvSpPr>
          <p:spPr bwMode="auto">
            <a:xfrm flipV="1">
              <a:off x="1227" y="2300"/>
              <a:ext cx="333" cy="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61" name="Line 44"/>
            <p:cNvSpPr>
              <a:spLocks noChangeShapeType="1"/>
            </p:cNvSpPr>
            <p:nvPr/>
          </p:nvSpPr>
          <p:spPr bwMode="auto">
            <a:xfrm rot="21482212" flipV="1">
              <a:off x="2191" y="2032"/>
              <a:ext cx="204" cy="1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762" name="Text Box 45" descr="寬右斜對角線"/>
            <p:cNvSpPr txBox="1">
              <a:spLocks noChangeArrowheads="1"/>
            </p:cNvSpPr>
            <p:nvPr/>
          </p:nvSpPr>
          <p:spPr bwMode="auto">
            <a:xfrm>
              <a:off x="570" y="1076"/>
              <a:ext cx="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未將發生</a:t>
              </a:r>
            </a:p>
          </p:txBody>
        </p:sp>
        <p:sp>
          <p:nvSpPr>
            <p:cNvPr id="29763" name="Text Box 46" descr="寬右斜對角線"/>
            <p:cNvSpPr txBox="1">
              <a:spLocks noChangeArrowheads="1"/>
            </p:cNvSpPr>
            <p:nvPr/>
          </p:nvSpPr>
          <p:spPr bwMode="auto">
            <a:xfrm>
              <a:off x="1555" y="2193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高關連</a:t>
              </a:r>
            </a:p>
          </p:txBody>
        </p:sp>
        <p:sp>
          <p:nvSpPr>
            <p:cNvPr id="29764" name="Text Box 47" descr="寬右斜對角線"/>
            <p:cNvSpPr txBox="1">
              <a:spLocks noChangeArrowheads="1"/>
            </p:cNvSpPr>
            <p:nvPr/>
          </p:nvSpPr>
          <p:spPr bwMode="auto">
            <a:xfrm>
              <a:off x="727" y="2193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低關連</a:t>
              </a:r>
            </a:p>
          </p:txBody>
        </p:sp>
        <p:sp>
          <p:nvSpPr>
            <p:cNvPr id="29765" name="Text Box 48" descr="寬右斜對角線"/>
            <p:cNvSpPr txBox="1">
              <a:spLocks noChangeArrowheads="1"/>
            </p:cNvSpPr>
            <p:nvPr/>
          </p:nvSpPr>
          <p:spPr bwMode="auto">
            <a:xfrm>
              <a:off x="570" y="1844"/>
              <a:ext cx="3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正已發生</a:t>
              </a:r>
            </a:p>
          </p:txBody>
        </p:sp>
        <p:sp>
          <p:nvSpPr>
            <p:cNvPr id="29766" name="Text Box 49" descr="寬右斜對角線"/>
            <p:cNvSpPr txBox="1">
              <a:spLocks noChangeArrowheads="1"/>
            </p:cNvSpPr>
            <p:nvPr/>
          </p:nvSpPr>
          <p:spPr bwMode="auto">
            <a:xfrm>
              <a:off x="979" y="2396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與</a:t>
              </a: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CSF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關係</a:t>
              </a:r>
              <a:endParaRPr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29700" name="Group 81"/>
          <p:cNvGrpSpPr>
            <a:grpSpLocks/>
          </p:cNvGrpSpPr>
          <p:nvPr/>
        </p:nvGrpSpPr>
        <p:grpSpPr bwMode="auto">
          <a:xfrm>
            <a:off x="685800" y="4419600"/>
            <a:ext cx="2419350" cy="1828800"/>
            <a:chOff x="432" y="2784"/>
            <a:chExt cx="1524" cy="1152"/>
          </a:xfrm>
        </p:grpSpPr>
        <p:sp>
          <p:nvSpPr>
            <p:cNvPr id="29717" name="Rectangle 51"/>
            <p:cNvSpPr>
              <a:spLocks noChangeArrowheads="1"/>
            </p:cNvSpPr>
            <p:nvPr/>
          </p:nvSpPr>
          <p:spPr bwMode="auto">
            <a:xfrm>
              <a:off x="933" y="3158"/>
              <a:ext cx="495" cy="342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29718" name="Text Box 56" descr="寬右斜對角線"/>
            <p:cNvSpPr txBox="1">
              <a:spLocks noChangeArrowheads="1"/>
            </p:cNvSpPr>
            <p:nvPr/>
          </p:nvSpPr>
          <p:spPr bwMode="auto">
            <a:xfrm>
              <a:off x="1008" y="3744"/>
              <a:ext cx="9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知識的有效程度</a:t>
              </a:r>
              <a:endParaRPr lang="zh-TW" altLang="en-US" sz="1400" dirty="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29719" name="Rectangle 57" descr="寬右斜對角線"/>
            <p:cNvSpPr>
              <a:spLocks noChangeArrowheads="1"/>
            </p:cNvSpPr>
            <p:nvPr/>
          </p:nvSpPr>
          <p:spPr bwMode="auto">
            <a:xfrm>
              <a:off x="928" y="357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低</a:t>
              </a:r>
            </a:p>
          </p:txBody>
        </p:sp>
        <p:sp>
          <p:nvSpPr>
            <p:cNvPr id="29720" name="Rectangle 58" descr="寬右斜對角線"/>
            <p:cNvSpPr>
              <a:spLocks noChangeArrowheads="1"/>
            </p:cNvSpPr>
            <p:nvPr/>
          </p:nvSpPr>
          <p:spPr bwMode="auto">
            <a:xfrm>
              <a:off x="1728" y="355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高</a:t>
              </a:r>
            </a:p>
          </p:txBody>
        </p:sp>
        <p:sp>
          <p:nvSpPr>
            <p:cNvPr id="29721" name="Rectangle 59" descr="寬右斜對角線"/>
            <p:cNvSpPr>
              <a:spLocks noChangeArrowheads="1"/>
            </p:cNvSpPr>
            <p:nvPr/>
          </p:nvSpPr>
          <p:spPr bwMode="auto">
            <a:xfrm>
              <a:off x="432" y="3312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其他層</a:t>
              </a:r>
            </a:p>
          </p:txBody>
        </p:sp>
        <p:sp>
          <p:nvSpPr>
            <p:cNvPr id="29722" name="Rectangle 60" descr="寬右斜對角線"/>
            <p:cNvSpPr>
              <a:spLocks noChangeArrowheads="1"/>
            </p:cNvSpPr>
            <p:nvPr/>
          </p:nvSpPr>
          <p:spPr bwMode="auto">
            <a:xfrm>
              <a:off x="432" y="2784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</a:t>
              </a:r>
              <a:r>
                <a:rPr lang="zh-TW" altLang="en-US" sz="14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層</a:t>
              </a:r>
            </a:p>
          </p:txBody>
        </p:sp>
        <p:sp>
          <p:nvSpPr>
            <p:cNvPr id="29723" name="Line 61"/>
            <p:cNvSpPr>
              <a:spLocks noChangeShapeType="1"/>
            </p:cNvSpPr>
            <p:nvPr/>
          </p:nvSpPr>
          <p:spPr bwMode="auto">
            <a:xfrm>
              <a:off x="1152" y="3648"/>
              <a:ext cx="5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9724" name="Line 62"/>
            <p:cNvSpPr>
              <a:spLocks noChangeShapeType="1"/>
            </p:cNvSpPr>
            <p:nvPr/>
          </p:nvSpPr>
          <p:spPr bwMode="auto">
            <a:xfrm>
              <a:off x="672" y="3024"/>
              <a:ext cx="0" cy="2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117" name="Group 58"/>
          <p:cNvGraphicFramePr>
            <a:graphicFrameLocks noGrp="1"/>
          </p:cNvGraphicFramePr>
          <p:nvPr/>
        </p:nvGraphicFramePr>
        <p:xfrm>
          <a:off x="4419600" y="1524000"/>
          <a:ext cx="3657600" cy="1926336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Dimension 2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作業層次、未將發生、與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關聯度高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知識項目：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作業流程知識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產品與服務知識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8" name="Group 69"/>
          <p:cNvGraphicFramePr>
            <a:graphicFrameLocks noGrp="1"/>
          </p:cNvGraphicFramePr>
          <p:nvPr/>
        </p:nvGraphicFramePr>
        <p:xfrm>
          <a:off x="1428728" y="4429132"/>
          <a:ext cx="1676400" cy="115824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經營缺口知識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經營關鍵知識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營運缺口知識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營運關鍵知識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777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知識盤點：知識屬性分析</a:t>
            </a:r>
          </a:p>
        </p:txBody>
      </p:sp>
      <p:grpSp>
        <p:nvGrpSpPr>
          <p:cNvPr id="30723" name="Group 80"/>
          <p:cNvGrpSpPr>
            <a:grpSpLocks/>
          </p:cNvGrpSpPr>
          <p:nvPr/>
        </p:nvGrpSpPr>
        <p:grpSpPr bwMode="auto">
          <a:xfrm>
            <a:off x="674688" y="1371600"/>
            <a:ext cx="3592512" cy="2798763"/>
            <a:chOff x="425" y="864"/>
            <a:chExt cx="2263" cy="1763"/>
          </a:xfrm>
        </p:grpSpPr>
        <p:sp>
          <p:nvSpPr>
            <p:cNvPr id="30749" name="AutoShape 2"/>
            <p:cNvSpPr>
              <a:spLocks noChangeArrowheads="1"/>
            </p:cNvSpPr>
            <p:nvPr/>
          </p:nvSpPr>
          <p:spPr bwMode="auto">
            <a:xfrm>
              <a:off x="1584" y="1392"/>
              <a:ext cx="672" cy="672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0750" name="Text Box 4"/>
            <p:cNvSpPr txBox="1">
              <a:spLocks noChangeArrowheads="1"/>
            </p:cNvSpPr>
            <p:nvPr/>
          </p:nvSpPr>
          <p:spPr bwMode="auto">
            <a:xfrm>
              <a:off x="425" y="1203"/>
              <a:ext cx="28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處理問題</a:t>
              </a:r>
              <a:endParaRPr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0751" name="Text Box 6"/>
            <p:cNvSpPr txBox="1">
              <a:spLocks noChangeArrowheads="1"/>
            </p:cNvSpPr>
            <p:nvPr/>
          </p:nvSpPr>
          <p:spPr bwMode="auto">
            <a:xfrm>
              <a:off x="2267" y="1666"/>
              <a:ext cx="4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策略層次</a:t>
              </a:r>
            </a:p>
          </p:txBody>
        </p:sp>
        <p:grpSp>
          <p:nvGrpSpPr>
            <p:cNvPr id="30752" name="Group 7"/>
            <p:cNvGrpSpPr>
              <a:grpSpLocks/>
            </p:cNvGrpSpPr>
            <p:nvPr/>
          </p:nvGrpSpPr>
          <p:grpSpPr bwMode="auto">
            <a:xfrm>
              <a:off x="920" y="1170"/>
              <a:ext cx="996" cy="1023"/>
              <a:chOff x="1008" y="1296"/>
              <a:chExt cx="2448" cy="2160"/>
            </a:xfrm>
          </p:grpSpPr>
          <p:sp>
            <p:nvSpPr>
              <p:cNvPr id="30791" name="Rectangle 8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30792" name="Line 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793" name="Line 10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0753" name="Line 11"/>
            <p:cNvSpPr>
              <a:spLocks noChangeShapeType="1"/>
            </p:cNvSpPr>
            <p:nvPr/>
          </p:nvSpPr>
          <p:spPr bwMode="auto">
            <a:xfrm flipV="1">
              <a:off x="1916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54" name="Line 12"/>
            <p:cNvSpPr>
              <a:spLocks noChangeShapeType="1"/>
            </p:cNvSpPr>
            <p:nvPr/>
          </p:nvSpPr>
          <p:spPr bwMode="auto">
            <a:xfrm flipV="1">
              <a:off x="1916" y="18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55" name="Line 13"/>
            <p:cNvSpPr>
              <a:spLocks noChangeShapeType="1"/>
            </p:cNvSpPr>
            <p:nvPr/>
          </p:nvSpPr>
          <p:spPr bwMode="auto">
            <a:xfrm flipV="1">
              <a:off x="920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56" name="Line 14"/>
            <p:cNvSpPr>
              <a:spLocks noChangeShapeType="1"/>
            </p:cNvSpPr>
            <p:nvPr/>
          </p:nvSpPr>
          <p:spPr bwMode="auto">
            <a:xfrm>
              <a:off x="2267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57" name="Line 15"/>
            <p:cNvSpPr>
              <a:spLocks noChangeShapeType="1"/>
            </p:cNvSpPr>
            <p:nvPr/>
          </p:nvSpPr>
          <p:spPr bwMode="auto">
            <a:xfrm>
              <a:off x="1271" y="875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58" name="Line 16"/>
            <p:cNvSpPr>
              <a:spLocks noChangeShapeType="1"/>
            </p:cNvSpPr>
            <p:nvPr/>
          </p:nvSpPr>
          <p:spPr bwMode="auto">
            <a:xfrm flipV="1">
              <a:off x="1428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59" name="Line 17"/>
            <p:cNvSpPr>
              <a:spLocks noChangeShapeType="1"/>
            </p:cNvSpPr>
            <p:nvPr/>
          </p:nvSpPr>
          <p:spPr bwMode="auto">
            <a:xfrm flipV="1">
              <a:off x="1916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0" name="Line 18"/>
            <p:cNvSpPr>
              <a:spLocks noChangeShapeType="1"/>
            </p:cNvSpPr>
            <p:nvPr/>
          </p:nvSpPr>
          <p:spPr bwMode="auto">
            <a:xfrm>
              <a:off x="1759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1" name="Line 19"/>
            <p:cNvSpPr>
              <a:spLocks noChangeShapeType="1"/>
            </p:cNvSpPr>
            <p:nvPr/>
          </p:nvSpPr>
          <p:spPr bwMode="auto">
            <a:xfrm>
              <a:off x="1271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2" name="Line 20"/>
            <p:cNvSpPr>
              <a:spLocks noChangeShapeType="1"/>
            </p:cNvSpPr>
            <p:nvPr/>
          </p:nvSpPr>
          <p:spPr bwMode="auto">
            <a:xfrm flipV="1">
              <a:off x="939" y="1897"/>
              <a:ext cx="352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3" name="Line 21"/>
            <p:cNvSpPr>
              <a:spLocks noChangeShapeType="1"/>
            </p:cNvSpPr>
            <p:nvPr/>
          </p:nvSpPr>
          <p:spPr bwMode="auto">
            <a:xfrm>
              <a:off x="1271" y="189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4" name="Text Box 22"/>
            <p:cNvSpPr txBox="1">
              <a:spLocks noChangeArrowheads="1"/>
            </p:cNvSpPr>
            <p:nvPr/>
          </p:nvSpPr>
          <p:spPr bwMode="auto">
            <a:xfrm>
              <a:off x="2002" y="2151"/>
              <a:ext cx="3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作業層次</a:t>
              </a:r>
            </a:p>
          </p:txBody>
        </p:sp>
        <p:sp>
          <p:nvSpPr>
            <p:cNvPr id="30765" name="Line 23"/>
            <p:cNvSpPr>
              <a:spLocks noChangeShapeType="1"/>
            </p:cNvSpPr>
            <p:nvPr/>
          </p:nvSpPr>
          <p:spPr bwMode="auto">
            <a:xfrm>
              <a:off x="1115" y="1011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6" name="Line 24"/>
            <p:cNvSpPr>
              <a:spLocks noChangeShapeType="1"/>
            </p:cNvSpPr>
            <p:nvPr/>
          </p:nvSpPr>
          <p:spPr bwMode="auto">
            <a:xfrm>
              <a:off x="2111" y="1011"/>
              <a:ext cx="0" cy="1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7" name="Line 25"/>
            <p:cNvSpPr>
              <a:spLocks noChangeShapeType="1"/>
            </p:cNvSpPr>
            <p:nvPr/>
          </p:nvSpPr>
          <p:spPr bwMode="auto">
            <a:xfrm flipV="1">
              <a:off x="1428" y="18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8" name="Line 26"/>
            <p:cNvSpPr>
              <a:spLocks noChangeShapeType="1"/>
            </p:cNvSpPr>
            <p:nvPr/>
          </p:nvSpPr>
          <p:spPr bwMode="auto">
            <a:xfrm>
              <a:off x="1115" y="203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69" name="Line 27"/>
            <p:cNvSpPr>
              <a:spLocks noChangeShapeType="1"/>
            </p:cNvSpPr>
            <p:nvPr/>
          </p:nvSpPr>
          <p:spPr bwMode="auto">
            <a:xfrm>
              <a:off x="1115" y="1034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70" name="Line 28"/>
            <p:cNvSpPr>
              <a:spLocks noChangeShapeType="1"/>
            </p:cNvSpPr>
            <p:nvPr/>
          </p:nvSpPr>
          <p:spPr bwMode="auto">
            <a:xfrm flipV="1">
              <a:off x="920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71" name="Line 29"/>
            <p:cNvSpPr>
              <a:spLocks noChangeShapeType="1"/>
            </p:cNvSpPr>
            <p:nvPr/>
          </p:nvSpPr>
          <p:spPr bwMode="auto">
            <a:xfrm>
              <a:off x="1271" y="139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72" name="Line 30"/>
            <p:cNvSpPr>
              <a:spLocks noChangeShapeType="1"/>
            </p:cNvSpPr>
            <p:nvPr/>
          </p:nvSpPr>
          <p:spPr bwMode="auto">
            <a:xfrm flipV="1">
              <a:off x="1428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73" name="Line 31"/>
            <p:cNvSpPr>
              <a:spLocks noChangeShapeType="1"/>
            </p:cNvSpPr>
            <p:nvPr/>
          </p:nvSpPr>
          <p:spPr bwMode="auto">
            <a:xfrm>
              <a:off x="1115" y="153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74" name="Line 32"/>
            <p:cNvSpPr>
              <a:spLocks noChangeShapeType="1"/>
            </p:cNvSpPr>
            <p:nvPr/>
          </p:nvSpPr>
          <p:spPr bwMode="auto">
            <a:xfrm>
              <a:off x="1603" y="1011"/>
              <a:ext cx="0" cy="1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75" name="Text Box 34"/>
            <p:cNvSpPr txBox="1">
              <a:spLocks noChangeArrowheads="1"/>
            </p:cNvSpPr>
            <p:nvPr/>
          </p:nvSpPr>
          <p:spPr bwMode="auto">
            <a:xfrm>
              <a:off x="1842" y="86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</a:p>
          </p:txBody>
        </p:sp>
        <p:sp>
          <p:nvSpPr>
            <p:cNvPr id="30776" name="Text Box 35"/>
            <p:cNvSpPr txBox="1">
              <a:spLocks noChangeArrowheads="1"/>
            </p:cNvSpPr>
            <p:nvPr/>
          </p:nvSpPr>
          <p:spPr bwMode="auto">
            <a:xfrm>
              <a:off x="1671" y="101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</a:p>
          </p:txBody>
        </p:sp>
        <p:sp>
          <p:nvSpPr>
            <p:cNvPr id="30777" name="Text Box 36"/>
            <p:cNvSpPr txBox="1">
              <a:spLocks noChangeArrowheads="1"/>
            </p:cNvSpPr>
            <p:nvPr/>
          </p:nvSpPr>
          <p:spPr bwMode="auto">
            <a:xfrm>
              <a:off x="1788" y="18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3</a:t>
              </a:r>
            </a:p>
          </p:txBody>
        </p:sp>
        <p:sp>
          <p:nvSpPr>
            <p:cNvPr id="30778" name="Text Box 37"/>
            <p:cNvSpPr txBox="1">
              <a:spLocks noChangeArrowheads="1"/>
            </p:cNvSpPr>
            <p:nvPr/>
          </p:nvSpPr>
          <p:spPr bwMode="auto">
            <a:xfrm>
              <a:off x="1608" y="203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latin typeface="Times New Roman" pitchFamily="18" charset="0"/>
                  <a:ea typeface="標楷體" pitchFamily="65" charset="-120"/>
                </a:rPr>
                <a:t>4</a:t>
              </a:r>
            </a:p>
          </p:txBody>
        </p:sp>
        <p:sp>
          <p:nvSpPr>
            <p:cNvPr id="30779" name="Text Box 38"/>
            <p:cNvSpPr txBox="1">
              <a:spLocks noChangeArrowheads="1"/>
            </p:cNvSpPr>
            <p:nvPr/>
          </p:nvSpPr>
          <p:spPr bwMode="auto">
            <a:xfrm>
              <a:off x="1315" y="86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5</a:t>
              </a:r>
            </a:p>
          </p:txBody>
        </p:sp>
        <p:sp>
          <p:nvSpPr>
            <p:cNvPr id="30780" name="Text Box 39"/>
            <p:cNvSpPr txBox="1">
              <a:spLocks noChangeArrowheads="1"/>
            </p:cNvSpPr>
            <p:nvPr/>
          </p:nvSpPr>
          <p:spPr bwMode="auto">
            <a:xfrm>
              <a:off x="1248" y="101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FFCC66"/>
                  </a:solidFill>
                  <a:latin typeface="Times New Roman" pitchFamily="18" charset="0"/>
                  <a:ea typeface="標楷體" pitchFamily="65" charset="-120"/>
                </a:rPr>
                <a:t>6</a:t>
              </a:r>
            </a:p>
          </p:txBody>
        </p:sp>
        <p:sp>
          <p:nvSpPr>
            <p:cNvPr id="30781" name="Text Box 40"/>
            <p:cNvSpPr txBox="1">
              <a:spLocks noChangeArrowheads="1"/>
            </p:cNvSpPr>
            <p:nvPr/>
          </p:nvSpPr>
          <p:spPr bwMode="auto">
            <a:xfrm>
              <a:off x="1291" y="18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7</a:t>
              </a:r>
            </a:p>
          </p:txBody>
        </p:sp>
        <p:sp>
          <p:nvSpPr>
            <p:cNvPr id="30782" name="Text Box 41"/>
            <p:cNvSpPr txBox="1">
              <a:spLocks noChangeArrowheads="1"/>
            </p:cNvSpPr>
            <p:nvPr/>
          </p:nvSpPr>
          <p:spPr bwMode="auto">
            <a:xfrm>
              <a:off x="1115" y="203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8</a:t>
              </a:r>
            </a:p>
          </p:txBody>
        </p:sp>
        <p:sp>
          <p:nvSpPr>
            <p:cNvPr id="30783" name="Line 42"/>
            <p:cNvSpPr>
              <a:spLocks noChangeShapeType="1"/>
            </p:cNvSpPr>
            <p:nvPr/>
          </p:nvSpPr>
          <p:spPr bwMode="auto">
            <a:xfrm>
              <a:off x="727" y="1442"/>
              <a:ext cx="0" cy="4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84" name="Line 43"/>
            <p:cNvSpPr>
              <a:spLocks noChangeShapeType="1"/>
            </p:cNvSpPr>
            <p:nvPr/>
          </p:nvSpPr>
          <p:spPr bwMode="auto">
            <a:xfrm flipV="1">
              <a:off x="1227" y="2300"/>
              <a:ext cx="333" cy="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85" name="Line 44"/>
            <p:cNvSpPr>
              <a:spLocks noChangeShapeType="1"/>
            </p:cNvSpPr>
            <p:nvPr/>
          </p:nvSpPr>
          <p:spPr bwMode="auto">
            <a:xfrm rot="21482212" flipV="1">
              <a:off x="2191" y="2032"/>
              <a:ext cx="204" cy="1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786" name="Text Box 45" descr="寬右斜對角線"/>
            <p:cNvSpPr txBox="1">
              <a:spLocks noChangeArrowheads="1"/>
            </p:cNvSpPr>
            <p:nvPr/>
          </p:nvSpPr>
          <p:spPr bwMode="auto">
            <a:xfrm>
              <a:off x="570" y="1076"/>
              <a:ext cx="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未將發生</a:t>
              </a:r>
            </a:p>
          </p:txBody>
        </p:sp>
        <p:sp>
          <p:nvSpPr>
            <p:cNvPr id="30787" name="Text Box 46" descr="寬右斜對角線"/>
            <p:cNvSpPr txBox="1">
              <a:spLocks noChangeArrowheads="1"/>
            </p:cNvSpPr>
            <p:nvPr/>
          </p:nvSpPr>
          <p:spPr bwMode="auto">
            <a:xfrm>
              <a:off x="1555" y="2193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高關連</a:t>
              </a:r>
            </a:p>
          </p:txBody>
        </p:sp>
        <p:sp>
          <p:nvSpPr>
            <p:cNvPr id="30788" name="Text Box 47" descr="寬右斜對角線"/>
            <p:cNvSpPr txBox="1">
              <a:spLocks noChangeArrowheads="1"/>
            </p:cNvSpPr>
            <p:nvPr/>
          </p:nvSpPr>
          <p:spPr bwMode="auto">
            <a:xfrm>
              <a:off x="727" y="2193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低關連</a:t>
              </a:r>
            </a:p>
          </p:txBody>
        </p:sp>
        <p:sp>
          <p:nvSpPr>
            <p:cNvPr id="30789" name="Text Box 48" descr="寬右斜對角線"/>
            <p:cNvSpPr txBox="1">
              <a:spLocks noChangeArrowheads="1"/>
            </p:cNvSpPr>
            <p:nvPr/>
          </p:nvSpPr>
          <p:spPr bwMode="auto">
            <a:xfrm>
              <a:off x="570" y="1844"/>
              <a:ext cx="3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正已發生</a:t>
              </a:r>
            </a:p>
          </p:txBody>
        </p:sp>
        <p:sp>
          <p:nvSpPr>
            <p:cNvPr id="30790" name="Text Box 49" descr="寬右斜對角線"/>
            <p:cNvSpPr txBox="1">
              <a:spLocks noChangeArrowheads="1"/>
            </p:cNvSpPr>
            <p:nvPr/>
          </p:nvSpPr>
          <p:spPr bwMode="auto">
            <a:xfrm>
              <a:off x="979" y="2396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與</a:t>
              </a: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CSF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關係</a:t>
              </a:r>
              <a:endParaRPr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0724" name="Group 81"/>
          <p:cNvGrpSpPr>
            <a:grpSpLocks/>
          </p:cNvGrpSpPr>
          <p:nvPr/>
        </p:nvGrpSpPr>
        <p:grpSpPr bwMode="auto">
          <a:xfrm>
            <a:off x="685800" y="4419600"/>
            <a:ext cx="2419350" cy="1828800"/>
            <a:chOff x="432" y="2784"/>
            <a:chExt cx="1524" cy="1152"/>
          </a:xfrm>
        </p:grpSpPr>
        <p:sp>
          <p:nvSpPr>
            <p:cNvPr id="30741" name="Rectangle 51"/>
            <p:cNvSpPr>
              <a:spLocks noChangeArrowheads="1"/>
            </p:cNvSpPr>
            <p:nvPr/>
          </p:nvSpPr>
          <p:spPr bwMode="auto">
            <a:xfrm>
              <a:off x="901" y="2795"/>
              <a:ext cx="528" cy="342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0742" name="Text Box 56" descr="寬右斜對角線"/>
            <p:cNvSpPr txBox="1">
              <a:spLocks noChangeArrowheads="1"/>
            </p:cNvSpPr>
            <p:nvPr/>
          </p:nvSpPr>
          <p:spPr bwMode="auto">
            <a:xfrm>
              <a:off x="1008" y="3744"/>
              <a:ext cx="9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b="1">
                  <a:latin typeface="Times New Roman" pitchFamily="18" charset="0"/>
                  <a:ea typeface="標楷體" pitchFamily="65" charset="-120"/>
                </a:rPr>
                <a:t>知識的有效程度</a:t>
              </a:r>
              <a:endParaRPr lang="zh-TW" altLang="en-US" sz="140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0743" name="Rectangle 57" descr="寬右斜對角線"/>
            <p:cNvSpPr>
              <a:spLocks noChangeArrowheads="1"/>
            </p:cNvSpPr>
            <p:nvPr/>
          </p:nvSpPr>
          <p:spPr bwMode="auto">
            <a:xfrm>
              <a:off x="928" y="357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低</a:t>
              </a:r>
            </a:p>
          </p:txBody>
        </p:sp>
        <p:sp>
          <p:nvSpPr>
            <p:cNvPr id="30744" name="Rectangle 58" descr="寬右斜對角線"/>
            <p:cNvSpPr>
              <a:spLocks noChangeArrowheads="1"/>
            </p:cNvSpPr>
            <p:nvPr/>
          </p:nvSpPr>
          <p:spPr bwMode="auto">
            <a:xfrm>
              <a:off x="1728" y="355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高</a:t>
              </a:r>
            </a:p>
          </p:txBody>
        </p:sp>
        <p:sp>
          <p:nvSpPr>
            <p:cNvPr id="30745" name="Rectangle 59" descr="寬右斜對角線"/>
            <p:cNvSpPr>
              <a:spLocks noChangeArrowheads="1"/>
            </p:cNvSpPr>
            <p:nvPr/>
          </p:nvSpPr>
          <p:spPr bwMode="auto">
            <a:xfrm>
              <a:off x="432" y="3312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其他層</a:t>
              </a:r>
            </a:p>
          </p:txBody>
        </p:sp>
        <p:sp>
          <p:nvSpPr>
            <p:cNvPr id="30746" name="Rectangle 60" descr="寬右斜對角線"/>
            <p:cNvSpPr>
              <a:spLocks noChangeArrowheads="1"/>
            </p:cNvSpPr>
            <p:nvPr/>
          </p:nvSpPr>
          <p:spPr bwMode="auto">
            <a:xfrm>
              <a:off x="432" y="2784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策略層</a:t>
              </a:r>
            </a:p>
          </p:txBody>
        </p:sp>
        <p:sp>
          <p:nvSpPr>
            <p:cNvPr id="30747" name="Line 61"/>
            <p:cNvSpPr>
              <a:spLocks noChangeShapeType="1"/>
            </p:cNvSpPr>
            <p:nvPr/>
          </p:nvSpPr>
          <p:spPr bwMode="auto">
            <a:xfrm>
              <a:off x="1152" y="3648"/>
              <a:ext cx="5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48" name="Line 62"/>
            <p:cNvSpPr>
              <a:spLocks noChangeShapeType="1"/>
            </p:cNvSpPr>
            <p:nvPr/>
          </p:nvSpPr>
          <p:spPr bwMode="auto">
            <a:xfrm>
              <a:off x="672" y="3024"/>
              <a:ext cx="0" cy="2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58" name="Group 58"/>
          <p:cNvGraphicFramePr>
            <a:graphicFrameLocks noGrp="1"/>
          </p:cNvGraphicFramePr>
          <p:nvPr/>
        </p:nvGraphicFramePr>
        <p:xfrm>
          <a:off x="4419600" y="1524000"/>
          <a:ext cx="3657600" cy="2511552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Dimension 3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策略層次、正己發生、與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關聯度高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知識項目：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勞基法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執行業稅法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營利事業所得稅法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合約規範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Group 69"/>
          <p:cNvGraphicFramePr>
            <a:graphicFrameLocks noGrp="1"/>
          </p:cNvGraphicFramePr>
          <p:nvPr/>
        </p:nvGraphicFramePr>
        <p:xfrm>
          <a:off x="1447800" y="4419600"/>
          <a:ext cx="1676400" cy="115824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經營缺口知識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經營關鍵知識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營運缺口知識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營運關鍵知識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46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071563" y="214313"/>
            <a:ext cx="70008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知識盤點：知識屬性分析</a:t>
            </a:r>
          </a:p>
        </p:txBody>
      </p:sp>
      <p:grpSp>
        <p:nvGrpSpPr>
          <p:cNvPr id="31747" name="Group 80"/>
          <p:cNvGrpSpPr>
            <a:grpSpLocks/>
          </p:cNvGrpSpPr>
          <p:nvPr/>
        </p:nvGrpSpPr>
        <p:grpSpPr bwMode="auto">
          <a:xfrm>
            <a:off x="674688" y="1371600"/>
            <a:ext cx="3592512" cy="2798763"/>
            <a:chOff x="425" y="864"/>
            <a:chExt cx="2263" cy="1763"/>
          </a:xfrm>
        </p:grpSpPr>
        <p:sp>
          <p:nvSpPr>
            <p:cNvPr id="31773" name="AutoShape 2"/>
            <p:cNvSpPr>
              <a:spLocks noChangeArrowheads="1"/>
            </p:cNvSpPr>
            <p:nvPr/>
          </p:nvSpPr>
          <p:spPr bwMode="auto">
            <a:xfrm>
              <a:off x="1440" y="1536"/>
              <a:ext cx="672" cy="672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1774" name="Text Box 4"/>
            <p:cNvSpPr txBox="1">
              <a:spLocks noChangeArrowheads="1"/>
            </p:cNvSpPr>
            <p:nvPr/>
          </p:nvSpPr>
          <p:spPr bwMode="auto">
            <a:xfrm>
              <a:off x="425" y="1203"/>
              <a:ext cx="289" cy="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處理問題</a:t>
              </a:r>
              <a:endParaRPr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1775" name="Text Box 6"/>
            <p:cNvSpPr txBox="1">
              <a:spLocks noChangeArrowheads="1"/>
            </p:cNvSpPr>
            <p:nvPr/>
          </p:nvSpPr>
          <p:spPr bwMode="auto">
            <a:xfrm>
              <a:off x="2267" y="1666"/>
              <a:ext cx="4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策略層次</a:t>
              </a:r>
            </a:p>
          </p:txBody>
        </p:sp>
        <p:grpSp>
          <p:nvGrpSpPr>
            <p:cNvPr id="31776" name="Group 7"/>
            <p:cNvGrpSpPr>
              <a:grpSpLocks/>
            </p:cNvGrpSpPr>
            <p:nvPr/>
          </p:nvGrpSpPr>
          <p:grpSpPr bwMode="auto">
            <a:xfrm>
              <a:off x="920" y="1170"/>
              <a:ext cx="996" cy="1023"/>
              <a:chOff x="1008" y="1296"/>
              <a:chExt cx="2448" cy="2160"/>
            </a:xfrm>
          </p:grpSpPr>
          <p:sp>
            <p:nvSpPr>
              <p:cNvPr id="31815" name="Rectangle 8"/>
              <p:cNvSpPr>
                <a:spLocks noChangeArrowheads="1"/>
              </p:cNvSpPr>
              <p:nvPr/>
            </p:nvSpPr>
            <p:spPr bwMode="auto">
              <a:xfrm>
                <a:off x="1008" y="1296"/>
                <a:ext cx="2448" cy="21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zh-TW"/>
              </a:p>
            </p:txBody>
          </p:sp>
          <p:sp>
            <p:nvSpPr>
              <p:cNvPr id="31816" name="Line 9"/>
              <p:cNvSpPr>
                <a:spLocks noChangeShapeType="1"/>
              </p:cNvSpPr>
              <p:nvPr/>
            </p:nvSpPr>
            <p:spPr bwMode="auto">
              <a:xfrm>
                <a:off x="1008" y="2400"/>
                <a:ext cx="24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1817" name="Line 10"/>
              <p:cNvSpPr>
                <a:spLocks noChangeShapeType="1"/>
              </p:cNvSpPr>
              <p:nvPr/>
            </p:nvSpPr>
            <p:spPr bwMode="auto">
              <a:xfrm>
                <a:off x="2256" y="1296"/>
                <a:ext cx="0" cy="2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1777" name="Line 11"/>
            <p:cNvSpPr>
              <a:spLocks noChangeShapeType="1"/>
            </p:cNvSpPr>
            <p:nvPr/>
          </p:nvSpPr>
          <p:spPr bwMode="auto">
            <a:xfrm flipV="1">
              <a:off x="1916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78" name="Line 12"/>
            <p:cNvSpPr>
              <a:spLocks noChangeShapeType="1"/>
            </p:cNvSpPr>
            <p:nvPr/>
          </p:nvSpPr>
          <p:spPr bwMode="auto">
            <a:xfrm flipV="1">
              <a:off x="1916" y="18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79" name="Line 13"/>
            <p:cNvSpPr>
              <a:spLocks noChangeShapeType="1"/>
            </p:cNvSpPr>
            <p:nvPr/>
          </p:nvSpPr>
          <p:spPr bwMode="auto">
            <a:xfrm flipV="1">
              <a:off x="920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0" name="Line 14"/>
            <p:cNvSpPr>
              <a:spLocks noChangeShapeType="1"/>
            </p:cNvSpPr>
            <p:nvPr/>
          </p:nvSpPr>
          <p:spPr bwMode="auto">
            <a:xfrm>
              <a:off x="2267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1" name="Line 15"/>
            <p:cNvSpPr>
              <a:spLocks noChangeShapeType="1"/>
            </p:cNvSpPr>
            <p:nvPr/>
          </p:nvSpPr>
          <p:spPr bwMode="auto">
            <a:xfrm>
              <a:off x="1271" y="875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2" name="Line 16"/>
            <p:cNvSpPr>
              <a:spLocks noChangeShapeType="1"/>
            </p:cNvSpPr>
            <p:nvPr/>
          </p:nvSpPr>
          <p:spPr bwMode="auto">
            <a:xfrm flipV="1">
              <a:off x="1428" y="875"/>
              <a:ext cx="351" cy="2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3" name="Line 17"/>
            <p:cNvSpPr>
              <a:spLocks noChangeShapeType="1"/>
            </p:cNvSpPr>
            <p:nvPr/>
          </p:nvSpPr>
          <p:spPr bwMode="auto">
            <a:xfrm flipV="1">
              <a:off x="1916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4" name="Line 18"/>
            <p:cNvSpPr>
              <a:spLocks noChangeShapeType="1"/>
            </p:cNvSpPr>
            <p:nvPr/>
          </p:nvSpPr>
          <p:spPr bwMode="auto">
            <a:xfrm>
              <a:off x="1759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5" name="Line 19"/>
            <p:cNvSpPr>
              <a:spLocks noChangeShapeType="1"/>
            </p:cNvSpPr>
            <p:nvPr/>
          </p:nvSpPr>
          <p:spPr bwMode="auto">
            <a:xfrm>
              <a:off x="1271" y="875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6" name="Line 20"/>
            <p:cNvSpPr>
              <a:spLocks noChangeShapeType="1"/>
            </p:cNvSpPr>
            <p:nvPr/>
          </p:nvSpPr>
          <p:spPr bwMode="auto">
            <a:xfrm flipV="1">
              <a:off x="939" y="1897"/>
              <a:ext cx="352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7" name="Line 21"/>
            <p:cNvSpPr>
              <a:spLocks noChangeShapeType="1"/>
            </p:cNvSpPr>
            <p:nvPr/>
          </p:nvSpPr>
          <p:spPr bwMode="auto">
            <a:xfrm>
              <a:off x="1271" y="189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88" name="Text Box 22"/>
            <p:cNvSpPr txBox="1">
              <a:spLocks noChangeArrowheads="1"/>
            </p:cNvSpPr>
            <p:nvPr/>
          </p:nvSpPr>
          <p:spPr bwMode="auto">
            <a:xfrm>
              <a:off x="2002" y="2151"/>
              <a:ext cx="3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作業層次</a:t>
              </a:r>
            </a:p>
          </p:txBody>
        </p:sp>
        <p:sp>
          <p:nvSpPr>
            <p:cNvPr id="31789" name="Line 23"/>
            <p:cNvSpPr>
              <a:spLocks noChangeShapeType="1"/>
            </p:cNvSpPr>
            <p:nvPr/>
          </p:nvSpPr>
          <p:spPr bwMode="auto">
            <a:xfrm>
              <a:off x="1115" y="1011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0" name="Line 24"/>
            <p:cNvSpPr>
              <a:spLocks noChangeShapeType="1"/>
            </p:cNvSpPr>
            <p:nvPr/>
          </p:nvSpPr>
          <p:spPr bwMode="auto">
            <a:xfrm>
              <a:off x="2111" y="1011"/>
              <a:ext cx="0" cy="1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1" name="Line 25"/>
            <p:cNvSpPr>
              <a:spLocks noChangeShapeType="1"/>
            </p:cNvSpPr>
            <p:nvPr/>
          </p:nvSpPr>
          <p:spPr bwMode="auto">
            <a:xfrm flipV="1">
              <a:off x="1428" y="18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2" name="Line 26"/>
            <p:cNvSpPr>
              <a:spLocks noChangeShapeType="1"/>
            </p:cNvSpPr>
            <p:nvPr/>
          </p:nvSpPr>
          <p:spPr bwMode="auto">
            <a:xfrm>
              <a:off x="1115" y="203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3" name="Line 27"/>
            <p:cNvSpPr>
              <a:spLocks noChangeShapeType="1"/>
            </p:cNvSpPr>
            <p:nvPr/>
          </p:nvSpPr>
          <p:spPr bwMode="auto">
            <a:xfrm>
              <a:off x="1115" y="1034"/>
              <a:ext cx="0" cy="10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4" name="Line 28"/>
            <p:cNvSpPr>
              <a:spLocks noChangeShapeType="1"/>
            </p:cNvSpPr>
            <p:nvPr/>
          </p:nvSpPr>
          <p:spPr bwMode="auto">
            <a:xfrm flipV="1">
              <a:off x="920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5" name="Line 29"/>
            <p:cNvSpPr>
              <a:spLocks noChangeShapeType="1"/>
            </p:cNvSpPr>
            <p:nvPr/>
          </p:nvSpPr>
          <p:spPr bwMode="auto">
            <a:xfrm>
              <a:off x="1271" y="1397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6" name="Line 30"/>
            <p:cNvSpPr>
              <a:spLocks noChangeShapeType="1"/>
            </p:cNvSpPr>
            <p:nvPr/>
          </p:nvSpPr>
          <p:spPr bwMode="auto">
            <a:xfrm flipV="1">
              <a:off x="1428" y="1397"/>
              <a:ext cx="351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7" name="Line 31"/>
            <p:cNvSpPr>
              <a:spLocks noChangeShapeType="1"/>
            </p:cNvSpPr>
            <p:nvPr/>
          </p:nvSpPr>
          <p:spPr bwMode="auto">
            <a:xfrm>
              <a:off x="1115" y="1534"/>
              <a:ext cx="9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8" name="Line 32"/>
            <p:cNvSpPr>
              <a:spLocks noChangeShapeType="1"/>
            </p:cNvSpPr>
            <p:nvPr/>
          </p:nvSpPr>
          <p:spPr bwMode="auto">
            <a:xfrm>
              <a:off x="1603" y="1011"/>
              <a:ext cx="0" cy="1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799" name="Text Box 34"/>
            <p:cNvSpPr txBox="1">
              <a:spLocks noChangeArrowheads="1"/>
            </p:cNvSpPr>
            <p:nvPr/>
          </p:nvSpPr>
          <p:spPr bwMode="auto">
            <a:xfrm>
              <a:off x="1842" y="86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1</a:t>
              </a:r>
            </a:p>
          </p:txBody>
        </p:sp>
        <p:sp>
          <p:nvSpPr>
            <p:cNvPr id="31800" name="Text Box 35"/>
            <p:cNvSpPr txBox="1">
              <a:spLocks noChangeArrowheads="1"/>
            </p:cNvSpPr>
            <p:nvPr/>
          </p:nvSpPr>
          <p:spPr bwMode="auto">
            <a:xfrm>
              <a:off x="1671" y="101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6600"/>
                  </a:solidFill>
                  <a:latin typeface="Times New Roman" pitchFamily="18" charset="0"/>
                  <a:ea typeface="標楷體" pitchFamily="65" charset="-120"/>
                </a:rPr>
                <a:t>2</a:t>
              </a:r>
            </a:p>
          </p:txBody>
        </p:sp>
        <p:sp>
          <p:nvSpPr>
            <p:cNvPr id="31801" name="Text Box 36"/>
            <p:cNvSpPr txBox="1">
              <a:spLocks noChangeArrowheads="1"/>
            </p:cNvSpPr>
            <p:nvPr/>
          </p:nvSpPr>
          <p:spPr bwMode="auto">
            <a:xfrm>
              <a:off x="1788" y="18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accent1"/>
                  </a:solidFill>
                  <a:latin typeface="Times New Roman" pitchFamily="18" charset="0"/>
                  <a:ea typeface="標楷體" pitchFamily="65" charset="-120"/>
                </a:rPr>
                <a:t>3</a:t>
              </a:r>
            </a:p>
          </p:txBody>
        </p:sp>
        <p:sp>
          <p:nvSpPr>
            <p:cNvPr id="31802" name="Text Box 37"/>
            <p:cNvSpPr txBox="1">
              <a:spLocks noChangeArrowheads="1"/>
            </p:cNvSpPr>
            <p:nvPr/>
          </p:nvSpPr>
          <p:spPr bwMode="auto">
            <a:xfrm>
              <a:off x="1608" y="203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latin typeface="Times New Roman" pitchFamily="18" charset="0"/>
                  <a:ea typeface="標楷體" pitchFamily="65" charset="-120"/>
                </a:rPr>
                <a:t>4</a:t>
              </a:r>
            </a:p>
          </p:txBody>
        </p:sp>
        <p:sp>
          <p:nvSpPr>
            <p:cNvPr id="31803" name="Text Box 38"/>
            <p:cNvSpPr txBox="1">
              <a:spLocks noChangeArrowheads="1"/>
            </p:cNvSpPr>
            <p:nvPr/>
          </p:nvSpPr>
          <p:spPr bwMode="auto">
            <a:xfrm>
              <a:off x="1315" y="86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5</a:t>
              </a:r>
            </a:p>
          </p:txBody>
        </p:sp>
        <p:sp>
          <p:nvSpPr>
            <p:cNvPr id="31804" name="Text Box 39"/>
            <p:cNvSpPr txBox="1">
              <a:spLocks noChangeArrowheads="1"/>
            </p:cNvSpPr>
            <p:nvPr/>
          </p:nvSpPr>
          <p:spPr bwMode="auto">
            <a:xfrm>
              <a:off x="1248" y="1011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FFCC66"/>
                  </a:solidFill>
                  <a:latin typeface="Times New Roman" pitchFamily="18" charset="0"/>
                  <a:ea typeface="標楷體" pitchFamily="65" charset="-120"/>
                </a:rPr>
                <a:t>6</a:t>
              </a:r>
            </a:p>
          </p:txBody>
        </p:sp>
        <p:sp>
          <p:nvSpPr>
            <p:cNvPr id="31805" name="Text Box 40"/>
            <p:cNvSpPr txBox="1">
              <a:spLocks noChangeArrowheads="1"/>
            </p:cNvSpPr>
            <p:nvPr/>
          </p:nvSpPr>
          <p:spPr bwMode="auto">
            <a:xfrm>
              <a:off x="1291" y="184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7</a:t>
              </a:r>
            </a:p>
          </p:txBody>
        </p:sp>
        <p:sp>
          <p:nvSpPr>
            <p:cNvPr id="31806" name="Text Box 41"/>
            <p:cNvSpPr txBox="1">
              <a:spLocks noChangeArrowheads="1"/>
            </p:cNvSpPr>
            <p:nvPr/>
          </p:nvSpPr>
          <p:spPr bwMode="auto">
            <a:xfrm>
              <a:off x="1115" y="2032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8</a:t>
              </a:r>
            </a:p>
          </p:txBody>
        </p:sp>
        <p:sp>
          <p:nvSpPr>
            <p:cNvPr id="31807" name="Line 42"/>
            <p:cNvSpPr>
              <a:spLocks noChangeShapeType="1"/>
            </p:cNvSpPr>
            <p:nvPr/>
          </p:nvSpPr>
          <p:spPr bwMode="auto">
            <a:xfrm>
              <a:off x="727" y="1442"/>
              <a:ext cx="0" cy="41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08" name="Line 43"/>
            <p:cNvSpPr>
              <a:spLocks noChangeShapeType="1"/>
            </p:cNvSpPr>
            <p:nvPr/>
          </p:nvSpPr>
          <p:spPr bwMode="auto">
            <a:xfrm flipV="1">
              <a:off x="1227" y="2300"/>
              <a:ext cx="333" cy="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09" name="Line 44"/>
            <p:cNvSpPr>
              <a:spLocks noChangeShapeType="1"/>
            </p:cNvSpPr>
            <p:nvPr/>
          </p:nvSpPr>
          <p:spPr bwMode="auto">
            <a:xfrm rot="21482212" flipV="1">
              <a:off x="2191" y="2032"/>
              <a:ext cx="204" cy="16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810" name="Text Box 45" descr="寬右斜對角線"/>
            <p:cNvSpPr txBox="1">
              <a:spLocks noChangeArrowheads="1"/>
            </p:cNvSpPr>
            <p:nvPr/>
          </p:nvSpPr>
          <p:spPr bwMode="auto">
            <a:xfrm>
              <a:off x="570" y="1076"/>
              <a:ext cx="37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未將發生</a:t>
              </a:r>
            </a:p>
          </p:txBody>
        </p:sp>
        <p:sp>
          <p:nvSpPr>
            <p:cNvPr id="31811" name="Text Box 46" descr="寬右斜對角線"/>
            <p:cNvSpPr txBox="1">
              <a:spLocks noChangeArrowheads="1"/>
            </p:cNvSpPr>
            <p:nvPr/>
          </p:nvSpPr>
          <p:spPr bwMode="auto">
            <a:xfrm>
              <a:off x="1555" y="2193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高關連</a:t>
              </a:r>
            </a:p>
          </p:txBody>
        </p:sp>
        <p:sp>
          <p:nvSpPr>
            <p:cNvPr id="31812" name="Text Box 47" descr="寬右斜對角線"/>
            <p:cNvSpPr txBox="1">
              <a:spLocks noChangeArrowheads="1"/>
            </p:cNvSpPr>
            <p:nvPr/>
          </p:nvSpPr>
          <p:spPr bwMode="auto">
            <a:xfrm>
              <a:off x="727" y="2193"/>
              <a:ext cx="5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</a:rPr>
                <a:t>低關連</a:t>
              </a:r>
            </a:p>
          </p:txBody>
        </p:sp>
        <p:sp>
          <p:nvSpPr>
            <p:cNvPr id="31813" name="Text Box 48" descr="寬右斜對角線"/>
            <p:cNvSpPr txBox="1">
              <a:spLocks noChangeArrowheads="1"/>
            </p:cNvSpPr>
            <p:nvPr/>
          </p:nvSpPr>
          <p:spPr bwMode="auto">
            <a:xfrm>
              <a:off x="570" y="1844"/>
              <a:ext cx="38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6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正已發生</a:t>
              </a:r>
            </a:p>
          </p:txBody>
        </p:sp>
        <p:sp>
          <p:nvSpPr>
            <p:cNvPr id="31814" name="Text Box 49" descr="寬右斜對角線"/>
            <p:cNvSpPr txBox="1">
              <a:spLocks noChangeArrowheads="1"/>
            </p:cNvSpPr>
            <p:nvPr/>
          </p:nvSpPr>
          <p:spPr bwMode="auto">
            <a:xfrm>
              <a:off x="979" y="2396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與</a:t>
              </a:r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CSF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關係</a:t>
              </a:r>
              <a:endParaRPr lang="zh-TW" altLang="en-US" sz="16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1748" name="Group 81"/>
          <p:cNvGrpSpPr>
            <a:grpSpLocks/>
          </p:cNvGrpSpPr>
          <p:nvPr/>
        </p:nvGrpSpPr>
        <p:grpSpPr bwMode="auto">
          <a:xfrm>
            <a:off x="685800" y="4419600"/>
            <a:ext cx="2419350" cy="1828800"/>
            <a:chOff x="432" y="2784"/>
            <a:chExt cx="1524" cy="1152"/>
          </a:xfrm>
        </p:grpSpPr>
        <p:sp>
          <p:nvSpPr>
            <p:cNvPr id="31765" name="Rectangle 51"/>
            <p:cNvSpPr>
              <a:spLocks noChangeArrowheads="1"/>
            </p:cNvSpPr>
            <p:nvPr/>
          </p:nvSpPr>
          <p:spPr bwMode="auto">
            <a:xfrm>
              <a:off x="930" y="3158"/>
              <a:ext cx="528" cy="342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99CC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zh-TW"/>
            </a:p>
          </p:txBody>
        </p:sp>
        <p:sp>
          <p:nvSpPr>
            <p:cNvPr id="31766" name="Text Box 56" descr="寬右斜對角線"/>
            <p:cNvSpPr txBox="1">
              <a:spLocks noChangeArrowheads="1"/>
            </p:cNvSpPr>
            <p:nvPr/>
          </p:nvSpPr>
          <p:spPr bwMode="auto">
            <a:xfrm>
              <a:off x="1008" y="3744"/>
              <a:ext cx="90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1400" b="1" dirty="0">
                  <a:latin typeface="Times New Roman" pitchFamily="18" charset="0"/>
                  <a:ea typeface="標楷體" pitchFamily="65" charset="-120"/>
                </a:rPr>
                <a:t>知識的有效程度</a:t>
              </a:r>
              <a:endParaRPr lang="zh-TW" altLang="en-US" sz="1400" dirty="0"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31767" name="Rectangle 57" descr="寬右斜對角線"/>
            <p:cNvSpPr>
              <a:spLocks noChangeArrowheads="1"/>
            </p:cNvSpPr>
            <p:nvPr/>
          </p:nvSpPr>
          <p:spPr bwMode="auto">
            <a:xfrm>
              <a:off x="928" y="3571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低</a:t>
              </a:r>
            </a:p>
          </p:txBody>
        </p:sp>
        <p:sp>
          <p:nvSpPr>
            <p:cNvPr id="31768" name="Rectangle 58" descr="寬右斜對角線"/>
            <p:cNvSpPr>
              <a:spLocks noChangeArrowheads="1"/>
            </p:cNvSpPr>
            <p:nvPr/>
          </p:nvSpPr>
          <p:spPr bwMode="auto">
            <a:xfrm>
              <a:off x="1728" y="3552"/>
              <a:ext cx="2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高</a:t>
              </a:r>
            </a:p>
          </p:txBody>
        </p:sp>
        <p:sp>
          <p:nvSpPr>
            <p:cNvPr id="31769" name="Rectangle 59" descr="寬右斜對角線"/>
            <p:cNvSpPr>
              <a:spLocks noChangeArrowheads="1"/>
            </p:cNvSpPr>
            <p:nvPr/>
          </p:nvSpPr>
          <p:spPr bwMode="auto">
            <a:xfrm>
              <a:off x="432" y="3312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其他層</a:t>
              </a:r>
            </a:p>
          </p:txBody>
        </p:sp>
        <p:sp>
          <p:nvSpPr>
            <p:cNvPr id="31770" name="Rectangle 60" descr="寬右斜對角線"/>
            <p:cNvSpPr>
              <a:spLocks noChangeArrowheads="1"/>
            </p:cNvSpPr>
            <p:nvPr/>
          </p:nvSpPr>
          <p:spPr bwMode="auto">
            <a:xfrm>
              <a:off x="432" y="2784"/>
              <a:ext cx="4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zh-TW" altLang="en-US" sz="1400" b="1" dirty="0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策略層</a:t>
              </a:r>
            </a:p>
          </p:txBody>
        </p:sp>
        <p:sp>
          <p:nvSpPr>
            <p:cNvPr id="31771" name="Line 61"/>
            <p:cNvSpPr>
              <a:spLocks noChangeShapeType="1"/>
            </p:cNvSpPr>
            <p:nvPr/>
          </p:nvSpPr>
          <p:spPr bwMode="auto">
            <a:xfrm>
              <a:off x="1152" y="3648"/>
              <a:ext cx="57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72" name="Line 62"/>
            <p:cNvSpPr>
              <a:spLocks noChangeShapeType="1"/>
            </p:cNvSpPr>
            <p:nvPr/>
          </p:nvSpPr>
          <p:spPr bwMode="auto">
            <a:xfrm>
              <a:off x="672" y="3024"/>
              <a:ext cx="0" cy="2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stealth" w="med" len="med"/>
              <a:tailEnd type="stealth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aphicFrame>
        <p:nvGraphicFramePr>
          <p:cNvPr id="58" name="Group 58"/>
          <p:cNvGraphicFramePr>
            <a:graphicFrameLocks noGrp="1"/>
          </p:cNvGraphicFramePr>
          <p:nvPr/>
        </p:nvGraphicFramePr>
        <p:xfrm>
          <a:off x="4419600" y="1524000"/>
          <a:ext cx="3657600" cy="2218944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Dimension 4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</a:rPr>
                        <a:t>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作業層次、正已發生、與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CSF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關聯度高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知識項目：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醫療行政法規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醫護行政法規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Char char="Ø"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院所稅務流程規劃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Group 69"/>
          <p:cNvGraphicFramePr>
            <a:graphicFrameLocks noGrp="1"/>
          </p:cNvGraphicFramePr>
          <p:nvPr/>
        </p:nvGraphicFramePr>
        <p:xfrm>
          <a:off x="1447800" y="4419600"/>
          <a:ext cx="1676400" cy="1158240"/>
        </p:xfrm>
        <a:graphic>
          <a:graphicData uri="http://schemas.openxmlformats.org/drawingml/2006/table">
            <a:tbl>
              <a:tblPr/>
              <a:tblGrid>
                <a:gridCol w="838200"/>
                <a:gridCol w="838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經營缺口知識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經營關鍵知識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營運缺口知識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營運關鍵知識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advTm="92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5723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知識盤點：知識缺口與關鍵知識</a:t>
            </a:r>
          </a:p>
        </p:txBody>
      </p:sp>
      <p:graphicFrame>
        <p:nvGraphicFramePr>
          <p:cNvPr id="64" name="資料庫圖表 63"/>
          <p:cNvGraphicFramePr/>
          <p:nvPr/>
        </p:nvGraphicFramePr>
        <p:xfrm>
          <a:off x="1000100" y="1357298"/>
          <a:ext cx="3714776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5" name="資料庫圖表 64"/>
          <p:cNvGraphicFramePr/>
          <p:nvPr/>
        </p:nvGraphicFramePr>
        <p:xfrm>
          <a:off x="4876870" y="476672"/>
          <a:ext cx="351155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custDataLst>
      <p:tags r:id="rId1"/>
    </p:custDataLst>
  </p:cSld>
  <p:clrMapOvr>
    <a:masterClrMapping/>
  </p:clrMapOvr>
  <p:transition advTm="56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1F90EC9F-A2F6-49EB-A5AC-B98CA3996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>
                                            <p:graphicEl>
                                              <a:dgm id="{1F90EC9F-A2F6-49EB-A5AC-B98CA3996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045053EF-7CAF-4723-A852-426195680D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>
                                            <p:graphicEl>
                                              <a:dgm id="{045053EF-7CAF-4723-A852-426195680D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332E1534-C6B3-4A8E-B540-E2613644B2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">
                                            <p:graphicEl>
                                              <a:dgm id="{332E1534-C6B3-4A8E-B540-E2613644B2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5CD244A3-7302-424B-A734-6CA5E0933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">
                                            <p:graphicEl>
                                              <a:dgm id="{5CD244A3-7302-424B-A734-6CA5E0933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C61D2217-AF0C-4C2C-87B4-AE5C2A634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>
                                            <p:graphicEl>
                                              <a:dgm id="{C61D2217-AF0C-4C2C-87B4-AE5C2A634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AEDC291E-20BE-475B-B400-8CD46D2756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>
                                            <p:graphicEl>
                                              <a:dgm id="{AEDC291E-20BE-475B-B400-8CD46D2756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60E1C7AC-E70F-4F1A-AAAF-62837447C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>
                                            <p:graphicEl>
                                              <a:dgm id="{60E1C7AC-E70F-4F1A-AAAF-62837447C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A8889BA7-4B45-412A-BC8C-12FFE9925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4">
                                            <p:graphicEl>
                                              <a:dgm id="{A8889BA7-4B45-412A-BC8C-12FFE9925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dgm id="{858AC869-4EAC-428D-B426-F495370B8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4">
                                            <p:graphicEl>
                                              <a:dgm id="{858AC869-4EAC-428D-B426-F495370B8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dgm id="{2E1589B7-DA6B-49BE-935F-AF30D11C3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5">
                                            <p:graphicEl>
                                              <a:dgm id="{2E1589B7-DA6B-49BE-935F-AF30D11C3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dgm id="{EDD467D3-859A-42A6-9FA2-A6E2A575CA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5">
                                            <p:graphicEl>
                                              <a:dgm id="{EDD467D3-859A-42A6-9FA2-A6E2A575CA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dgm id="{E8501864-5FBA-40A0-B180-EDA021A77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5">
                                            <p:graphicEl>
                                              <a:dgm id="{E8501864-5FBA-40A0-B180-EDA021A77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dgm id="{245E45C0-FAA4-4593-97FA-673764227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5">
                                            <p:graphicEl>
                                              <a:dgm id="{245E45C0-FAA4-4593-97FA-673764227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dgm id="{A5E91680-9F1B-4769-95D6-E8F5E51B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5">
                                            <p:graphicEl>
                                              <a:dgm id="{A5E91680-9F1B-4769-95D6-E8F5E51B5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dgm id="{7D814857-C243-4F9F-B49E-F63198628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5">
                                            <p:graphicEl>
                                              <a:dgm id="{7D814857-C243-4F9F-B49E-F63198628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graphicEl>
                                              <a:dgm id="{85FA8EBF-8584-4E0D-AD28-6AAA0E5DD5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5">
                                            <p:graphicEl>
                                              <a:dgm id="{85FA8EBF-8584-4E0D-AD28-6AAA0E5DD5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Sub>
          <a:bldDgm/>
        </p:bldSub>
      </p:bldGraphic>
      <p:bldGraphic spid="65" grpId="0" uiExpand="1">
        <p:bldSub>
          <a:bldDgm bld="lvlAtOnc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rme 1"/>
          <p:cNvSpPr>
            <a:spLocks noGrp="1"/>
          </p:cNvSpPr>
          <p:nvPr>
            <p:ph type="title"/>
          </p:nvPr>
        </p:nvSpPr>
        <p:spPr>
          <a:xfrm>
            <a:off x="323528" y="285733"/>
            <a:ext cx="8424936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展望亞洲科技股份有限公司</a:t>
            </a:r>
            <a:r>
              <a:rPr lang="en-US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簡介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00" name="圖片 4" descr="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3071813"/>
            <a:ext cx="26479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rme 2"/>
          <p:cNvSpPr>
            <a:spLocks noGrp="1"/>
          </p:cNvSpPr>
          <p:nvPr>
            <p:ph idx="1"/>
          </p:nvPr>
        </p:nvSpPr>
        <p:spPr>
          <a:xfrm>
            <a:off x="395536" y="1071546"/>
            <a:ext cx="8496944" cy="18002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chemeClr val="hlink"/>
              </a:buClr>
              <a:buSzPct val="80000"/>
              <a:buFont typeface="Wingdings 2" pitchFamily="18" charset="2"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成立時間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SzPct val="70000"/>
              <a:buFont typeface="Wingdings 2" pitchFamily="18" charset="2"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76.06 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成立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,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名為展望資訊。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SzPct val="70000"/>
              <a:buFont typeface="Wingdings 2" pitchFamily="18" charset="2"/>
              <a:buNone/>
            </a:pP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89.06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 改制為展望亞洲科技股份有限公司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以下簡稱展望公司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  <a:buSzPct val="70000"/>
              <a:buFont typeface="Wingdings 2" pitchFamily="18" charset="2"/>
              <a:buNone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唯一接受銀行法人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(CDIB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中華開發</a:t>
            </a:r>
            <a:r>
              <a:rPr lang="en-US" altLang="zh-TW" sz="2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股東。</a:t>
            </a:r>
            <a:endParaRPr lang="en-US" altLang="zh-TW" sz="2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5"/>
          <p:cNvSpPr txBox="1">
            <a:spLocks noChangeArrowheads="1"/>
          </p:cNvSpPr>
          <p:nvPr/>
        </p:nvSpPr>
        <p:spPr bwMode="auto">
          <a:xfrm>
            <a:off x="409029" y="2857496"/>
            <a:ext cx="589121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80000"/>
            </a:pP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主要產品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中、西、牙、藥、醫院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資訊系統研發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銷售及維護。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醫療院所電腦硬體銷售與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維護。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醫療資訊之週邊系統</a:t>
            </a:r>
            <a:r>
              <a:rPr lang="en-US" altLang="zh-TW" sz="2200" dirty="0">
                <a:latin typeface="標楷體" pitchFamily="65" charset="-120"/>
                <a:ea typeface="標楷體" pitchFamily="65" charset="-120"/>
              </a:rPr>
              <a:t>(SMS,RBS..)</a:t>
            </a: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研發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維護。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藥品採購資訊平台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經營。</a:t>
            </a:r>
            <a:endParaRPr lang="en-US" altLang="zh-TW" sz="2200" dirty="0">
              <a:latin typeface="標楷體" pitchFamily="65" charset="-120"/>
              <a:ea typeface="標楷體" pitchFamily="65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SzPct val="70000"/>
            </a:pPr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基層院所醫管顧問</a:t>
            </a:r>
            <a:r>
              <a:rPr lang="zh-TW" altLang="en-US" sz="2200" dirty="0" smtClean="0">
                <a:latin typeface="標楷體" pitchFamily="65" charset="-120"/>
                <a:ea typeface="標楷體" pitchFamily="65" charset="-120"/>
              </a:rPr>
              <a:t>服務。</a:t>
            </a:r>
            <a:endParaRPr lang="en-US" altLang="zh-TW" sz="2200" dirty="0"/>
          </a:p>
        </p:txBody>
      </p:sp>
    </p:spTree>
  </p:cSld>
  <p:clrMapOvr>
    <a:masterClrMapping/>
  </p:clrMapOvr>
  <p:transition advTm="48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5723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三項推論結果彙總</a:t>
            </a:r>
          </a:p>
        </p:txBody>
      </p:sp>
      <p:graphicFrame>
        <p:nvGraphicFramePr>
          <p:cNvPr id="11" name="資料庫圖表 10"/>
          <p:cNvGraphicFramePr/>
          <p:nvPr/>
        </p:nvGraphicFramePr>
        <p:xfrm>
          <a:off x="142876" y="1071546"/>
          <a:ext cx="892971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10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28513EA-D92F-472E-A142-EF6AFE752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728513EA-D92F-472E-A142-EF6AFE7520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46FB53-C75F-41C9-A7BD-DE29CF72F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2446FB53-C75F-41C9-A7BD-DE29CF72F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BF570C-216F-4634-9E83-28FF4FA37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A6BF570C-216F-4634-9E83-28FF4FA37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6E99926-7B2F-4135-BB9A-67CACA6F9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36E99926-7B2F-4135-BB9A-67CACA6F9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E26AA9-B0DC-450B-BFC1-047B0980E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CDE26AA9-B0DC-450B-BFC1-047B0980E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A47056-8D1A-4A1C-BCB4-0BEDF30260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FBA47056-8D1A-4A1C-BCB4-0BEDF30260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6A55B5F-C9F2-4BF2-B7E8-C520D2FA9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A6A55B5F-C9F2-4BF2-B7E8-C520D2FA9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37803F-EC4D-4E72-883B-A9DDB902B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graphicEl>
                                              <a:dgm id="{D137803F-EC4D-4E72-883B-A9DDB902B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B169B3D-EAAB-458D-89C0-62093B330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>
                                            <p:graphicEl>
                                              <a:dgm id="{9B169B3D-EAAB-458D-89C0-62093B330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5E3E78C-B8F1-4808-9D20-C4F0AC479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dgm id="{65E3E78C-B8F1-4808-9D20-C4F0AC479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48D1D4-317D-48F3-8A5F-7B86EED428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graphicEl>
                                              <a:dgm id="{E748D1D4-317D-48F3-8A5F-7B86EED428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1C7BD66-5C09-4F2D-93A4-83F3F5ECA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>
                                            <p:graphicEl>
                                              <a:dgm id="{61C7BD66-5C09-4F2D-93A4-83F3F5ECA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1A384B3-5CBA-410A-8E86-CA5D78425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dgm id="{D1A384B3-5CBA-410A-8E86-CA5D78425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163FA1F-34FB-4114-8897-0BEF05DFD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graphicEl>
                                              <a:dgm id="{E163FA1F-34FB-4114-8897-0BEF05DFD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05A8111-A257-48D3-BA91-59C079FB46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dgm id="{905A8111-A257-48D3-BA91-59C079FB46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E6727D1-F0B5-4792-B507-94869C927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dgm id="{DE6727D1-F0B5-4792-B507-94869C927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546655-1709-44EE-98BE-D902EE248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">
                                            <p:graphicEl>
                                              <a:dgm id="{44546655-1709-44EE-98BE-D902EE248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9C815A-D811-42EA-8862-0D8FE200B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>
                                            <p:graphicEl>
                                              <a:dgm id="{EE9C815A-D811-42EA-8862-0D8FE200B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785813" y="285750"/>
            <a:ext cx="7572375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知識缺口彙整</a:t>
            </a:r>
          </a:p>
        </p:txBody>
      </p:sp>
      <p:graphicFrame>
        <p:nvGraphicFramePr>
          <p:cNvPr id="8" name="資料庫圖表 7"/>
          <p:cNvGraphicFramePr/>
          <p:nvPr/>
        </p:nvGraphicFramePr>
        <p:xfrm>
          <a:off x="214282" y="1071546"/>
          <a:ext cx="871543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09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9D44E3-AEF7-4D52-AC2D-482FFC4185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829D44E3-AEF7-4D52-AC2D-482FFC4185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5708AC0-3C8C-4FFE-B0F6-6543B068E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75708AC0-3C8C-4FFE-B0F6-6543B068E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D73F3A-8F34-4E4B-86E2-3A5645C93D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24D73F3A-8F34-4E4B-86E2-3A5645C93D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201E53-399B-4F62-9E12-BA4EE15E0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67201E53-399B-4F62-9E12-BA4EE15E0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A46304-68D2-4DF1-BA85-90A6DE808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A1A46304-68D2-4DF1-BA85-90A6DE808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867040-E602-47FC-A6D6-AB5BE9E2F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11867040-E602-47FC-A6D6-AB5BE9E2F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697941-4B6C-4DB9-B4E1-D626DB331D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B0697941-4B6C-4DB9-B4E1-D626DB331D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125D61C-7F77-4346-ADCE-6DFA035A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0125D61C-7F77-4346-ADCE-6DFA035A8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17BAD0-4607-4CD7-9344-7FD0EDACB2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BF17BAD0-4607-4CD7-9344-7FD0EDACB2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3F7A677-D59A-411D-86DB-7A1179112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13F7A677-D59A-411D-86DB-7A1179112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2810C5-CB8C-4392-917B-F8DFE11F8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AE2810C5-CB8C-4392-917B-F8DFE11F8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35DEC5-3AFA-4994-8857-875D97FBEC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6635DEC5-3AFA-4994-8857-875D97FBEC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958B2F-A50F-49CB-BC63-EDA46BAE7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graphicEl>
                                              <a:dgm id="{D9958B2F-A50F-49CB-BC63-EDA46BAE7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5EF46-D3EC-420B-9AFD-3499F6D8C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71E5EF46-D3EC-420B-9AFD-3499F6D8C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B4B6117-20DB-441F-83B5-747520BC9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>
                                            <p:graphicEl>
                                              <a:dgm id="{6B4B6117-20DB-441F-83B5-747520BC9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799241-4116-400B-9E85-727E71807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">
                                            <p:graphicEl>
                                              <a:dgm id="{A1799241-4116-400B-9E85-727E71807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140153-7C5F-4000-91D4-806D58D71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2D140153-7C5F-4000-91D4-806D58D71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F065EC-76E7-471B-A106-4B013635F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36F065EC-76E7-471B-A106-4B013635F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F19DDBA-5336-46A0-857F-210215B171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graphicEl>
                                              <a:dgm id="{BF19DDBA-5336-46A0-857F-210215B171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知識缺口的彌補策略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成立醫管部門知識</a:t>
            </a:r>
          </a:p>
        </p:txBody>
      </p:sp>
      <p:graphicFrame>
        <p:nvGraphicFramePr>
          <p:cNvPr id="6" name="資料庫圖表 5"/>
          <p:cNvGraphicFramePr/>
          <p:nvPr/>
        </p:nvGraphicFramePr>
        <p:xfrm>
          <a:off x="428596" y="1000108"/>
          <a:ext cx="8215370" cy="5381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18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296AAB-1E23-4AC4-8A56-D053BDB1C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5296AAB-1E23-4AC4-8A56-D053BDB1C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3E9D6D-6EDA-4A5D-A8C5-DDB19BB5A0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933E9D6D-6EDA-4A5D-A8C5-DDB19BB5A0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2F0AC3-7BEA-464C-8C9C-5ADA852512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dgm id="{4B2F0AC3-7BEA-464C-8C9C-5ADA852512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F9C5309-3533-47B3-B1ED-210F5CEF9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9F9C5309-3533-47B3-B1ED-210F5CEF9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175437-4D7D-4200-9C51-415653BE4E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C6175437-4D7D-4200-9C51-415653BE4E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C2E3B2-ED75-4179-91ED-22CF9096DD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A1C2E3B2-ED75-4179-91ED-22CF9096DD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知識缺口的彌補策略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醫輔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化平台</a:t>
            </a:r>
            <a:r>
              <a:rPr lang="zh-TW" altLang="en-US" sz="2800" dirty="0" smtClean="0">
                <a:solidFill>
                  <a:srgbClr val="15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建置知識</a:t>
            </a:r>
          </a:p>
        </p:txBody>
      </p:sp>
      <p:graphicFrame>
        <p:nvGraphicFramePr>
          <p:cNvPr id="5" name="資料庫圖表 4"/>
          <p:cNvGraphicFramePr/>
          <p:nvPr/>
        </p:nvGraphicFramePr>
        <p:xfrm>
          <a:off x="500034" y="1214422"/>
          <a:ext cx="842968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2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A07CCA-6128-4B04-978D-41AD4D64E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33A07CCA-6128-4B04-978D-41AD4D64E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4F1754-D053-4462-B9AB-D808D5429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D14F1754-D053-4462-B9AB-D808D5429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F3E890-A231-49C1-A642-B1505A13C4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graphicEl>
                                              <a:dgm id="{55F3E890-A231-49C1-A642-B1505A13C4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F2ECA6-9F2A-41DA-BD3C-6537D2799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graphicEl>
                                              <a:dgm id="{32F2ECA6-9F2A-41DA-BD3C-6537D2799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EC2CC0-FEED-444A-BAE5-C2D524812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B1EC2CC0-FEED-444A-BAE5-C2D524812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B6B7E3-F184-463E-944A-C5743E0C2C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1AB6B7E3-F184-463E-944A-C5743E0C2C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知識缺口的彌補策略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醫輔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化平台</a:t>
            </a:r>
            <a:r>
              <a:rPr lang="zh-TW" altLang="en-US" sz="2800" dirty="0" smtClean="0">
                <a:solidFill>
                  <a:srgbClr val="15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營運知識</a:t>
            </a:r>
          </a:p>
        </p:txBody>
      </p:sp>
      <p:graphicFrame>
        <p:nvGraphicFramePr>
          <p:cNvPr id="7" name="資料庫圖表 6"/>
          <p:cNvGraphicFramePr/>
          <p:nvPr/>
        </p:nvGraphicFramePr>
        <p:xfrm>
          <a:off x="323528" y="1149350"/>
          <a:ext cx="8606190" cy="4851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4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E7BCDC-D2D9-4FE0-BE02-C4BD087BB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6E7BCDC-D2D9-4FE0-BE02-C4BD087BB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6E7BCDC-D2D9-4FE0-BE02-C4BD087BB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2450C8-5F69-4C77-9787-65BB69160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A92450C8-5F69-4C77-9787-65BB69160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A92450C8-5F69-4C77-9787-65BB69160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CE9C32-CE9C-42C7-8DC8-BCBFF847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24CE9C32-CE9C-42C7-8DC8-BCBFF847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24CE9C32-CE9C-42C7-8DC8-BCBFF847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6C42A-6A51-4E9F-A653-637DC3C7C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03F6C42A-6A51-4E9F-A653-637DC3C7C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3F6C42A-6A51-4E9F-A653-637DC3C7C3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FC589C-179E-4595-A2DA-A4416F3F8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CAFC589C-179E-4595-A2DA-A4416F3F8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CAFC589C-179E-4595-A2DA-A4416F3F8E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4A6287-A31A-49D7-8ED9-5B279E183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A04A6287-A31A-49D7-8ED9-5B279E183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A04A6287-A31A-49D7-8ED9-5B279E183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知識缺口的彌補策略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產業經營知識</a:t>
            </a:r>
            <a:endParaRPr lang="zh-TW" altLang="en-US" sz="2800" dirty="0" smtClean="0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資料庫圖表 4"/>
          <p:cNvGraphicFramePr/>
          <p:nvPr/>
        </p:nvGraphicFramePr>
        <p:xfrm>
          <a:off x="500034" y="1142984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3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764984-6587-4D67-9D2E-E69FA787F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0764984-6587-4D67-9D2E-E69FA787F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DFA2D7-CF79-4AF6-989D-99CAA3250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09DFA2D7-CF79-4AF6-989D-99CAA3250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08D68C-1996-4EB5-9E87-6569E92BE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C08D68C-1996-4EB5-9E87-6569E92BE7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E37773-004D-4AB1-8738-94D98BF94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8E37773-004D-4AB1-8738-94D98BF94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0AE765-94EE-4D23-8AE1-9F72F2D021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70AE765-94EE-4D23-8AE1-9F72F2D021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A47068-BE66-47AD-A9F3-022F18DD7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06A47068-BE66-47AD-A9F3-022F18DD7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8643937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知識缺口的彌補策略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行銷管理知識</a:t>
            </a:r>
            <a:endParaRPr lang="zh-TW" altLang="en-US" sz="2800" dirty="0" smtClean="0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500034" y="1142984"/>
          <a:ext cx="8143932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advTm="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EA9BE7-86D2-4D4F-9E99-AE35C07F4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8EA9BE7-86D2-4D4F-9E99-AE35C07F4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165FE6-B085-4F4D-AF5F-8BDE26F9F4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C7165FE6-B085-4F4D-AF5F-8BDE26F9F4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E6EE8B-9B0C-4FF3-906E-D033FCBB1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90E6EE8B-9B0C-4FF3-906E-D033FCBB1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981EEB-AB6F-4E8C-A2F1-7F3373F31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15981EEB-AB6F-4E8C-A2F1-7F3373F31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F83FD5-48F6-46AD-BE74-50CAF4691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E2F83FD5-48F6-46AD-BE74-50CAF4691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BFD157-D1AF-407D-B217-85D1CEB99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6BFD157-D1AF-407D-B217-85D1CEB99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1857375" y="285750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醫管中心知識管理程序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143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7175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00500" y="310038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858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285875" y="3338513"/>
            <a:ext cx="554038" cy="12969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認知覺醒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732088" y="3324225"/>
            <a:ext cx="554037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策    略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143375" y="3328988"/>
            <a:ext cx="554038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設    計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7000875" y="3206750"/>
            <a:ext cx="554038" cy="1598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評估與維護</a:t>
            </a:r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5429250" y="308768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16" name="按鈕形 15"/>
          <p:cNvSpPr/>
          <p:nvPr/>
        </p:nvSpPr>
        <p:spPr>
          <a:xfrm>
            <a:off x="1143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第一階段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按鈕形 16"/>
          <p:cNvSpPr/>
          <p:nvPr/>
        </p:nvSpPr>
        <p:spPr>
          <a:xfrm>
            <a:off x="25717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第二階段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按鈕形 17"/>
          <p:cNvSpPr/>
          <p:nvPr/>
        </p:nvSpPr>
        <p:spPr>
          <a:xfrm>
            <a:off x="40005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</a:t>
            </a:r>
            <a:r>
              <a:rPr lang="zh-TW" altLang="en-US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三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按鈕形 18"/>
          <p:cNvSpPr/>
          <p:nvPr/>
        </p:nvSpPr>
        <p:spPr>
          <a:xfrm>
            <a:off x="54292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第五階段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按鈕形 19"/>
          <p:cNvSpPr/>
          <p:nvPr/>
        </p:nvSpPr>
        <p:spPr>
          <a:xfrm>
            <a:off x="6858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第六階段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6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1371600"/>
            <a:ext cx="730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群組 23"/>
          <p:cNvGrpSpPr/>
          <p:nvPr/>
        </p:nvGrpSpPr>
        <p:grpSpPr>
          <a:xfrm>
            <a:off x="4000496" y="3100398"/>
            <a:ext cx="1143000" cy="1828800"/>
            <a:chOff x="4000496" y="4643446"/>
            <a:chExt cx="1143000" cy="1828800"/>
          </a:xfrm>
        </p:grpSpPr>
        <p:sp>
          <p:nvSpPr>
            <p:cNvPr id="22" name="AutoShape 6"/>
            <p:cNvSpPr>
              <a:spLocks noChangeArrowheads="1"/>
            </p:cNvSpPr>
            <p:nvPr/>
          </p:nvSpPr>
          <p:spPr bwMode="auto">
            <a:xfrm>
              <a:off x="4000496" y="4643446"/>
              <a:ext cx="1143000" cy="1828800"/>
            </a:xfrm>
            <a:prstGeom prst="homePlate">
              <a:avLst>
                <a:gd name="adj" fmla="val 3303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1508B8"/>
                </a:solidFill>
              </a:endParaRP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4143371" y="4872046"/>
              <a:ext cx="554038" cy="131127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TW" altLang="en-US" sz="2400" b="1" dirty="0">
                  <a:solidFill>
                    <a:srgbClr val="1508B8"/>
                  </a:solidFill>
                  <a:latin typeface="標楷體" pitchFamily="65" charset="-120"/>
                  <a:ea typeface="標楷體" pitchFamily="65" charset="-120"/>
                </a:rPr>
                <a:t>設    計</a:t>
              </a:r>
            </a:p>
          </p:txBody>
        </p:sp>
      </p:grp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572132" y="3332831"/>
            <a:ext cx="553998" cy="13106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 smtClean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導    入</a:t>
            </a:r>
            <a:endParaRPr lang="zh-TW" altLang="en-US" sz="2400" b="1" dirty="0">
              <a:solidFill>
                <a:srgbClr val="1508B8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Tm="9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1857375" y="285750"/>
            <a:ext cx="5786438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目前醫管作業流程圖</a:t>
            </a:r>
          </a:p>
        </p:txBody>
      </p:sp>
      <p:grpSp>
        <p:nvGrpSpPr>
          <p:cNvPr id="47107" name="群組 61"/>
          <p:cNvGrpSpPr>
            <a:grpSpLocks/>
          </p:cNvGrpSpPr>
          <p:nvPr/>
        </p:nvGrpSpPr>
        <p:grpSpPr bwMode="auto">
          <a:xfrm>
            <a:off x="1214438" y="1428750"/>
            <a:ext cx="1314450" cy="523875"/>
            <a:chOff x="6969" y="833871"/>
            <a:chExt cx="2083073" cy="1249844"/>
          </a:xfrm>
        </p:grpSpPr>
        <p:sp>
          <p:nvSpPr>
            <p:cNvPr id="87" name="圓角矩形 86"/>
            <p:cNvSpPr/>
            <p:nvPr/>
          </p:nvSpPr>
          <p:spPr>
            <a:xfrm>
              <a:off x="6969" y="833871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圓角矩形 4"/>
            <p:cNvSpPr/>
            <p:nvPr/>
          </p:nvSpPr>
          <p:spPr>
            <a:xfrm>
              <a:off x="44705" y="871745"/>
              <a:ext cx="2007599" cy="11740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dirty="0">
                  <a:latin typeface="標楷體" pitchFamily="65" charset="-120"/>
                  <a:ea typeface="標楷體" pitchFamily="65" charset="-120"/>
                </a:rPr>
                <a:t>客戶</a:t>
              </a:r>
            </a:p>
          </p:txBody>
        </p:sp>
      </p:grpSp>
      <p:grpSp>
        <p:nvGrpSpPr>
          <p:cNvPr id="3" name="群組 62"/>
          <p:cNvGrpSpPr/>
          <p:nvPr/>
        </p:nvGrpSpPr>
        <p:grpSpPr>
          <a:xfrm>
            <a:off x="2643174" y="1428736"/>
            <a:ext cx="441611" cy="516602"/>
            <a:chOff x="2273353" y="1200492"/>
            <a:chExt cx="441611" cy="516602"/>
          </a:xfrm>
          <a:solidFill>
            <a:srgbClr val="FFC000"/>
          </a:solidFill>
        </p:grpSpPr>
        <p:sp>
          <p:nvSpPr>
            <p:cNvPr id="86" name="向右箭號 6"/>
            <p:cNvSpPr/>
            <p:nvPr/>
          </p:nvSpPr>
          <p:spPr>
            <a:xfrm>
              <a:off x="2273353" y="1303812"/>
              <a:ext cx="309128" cy="3099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85" name="向右箭號 84"/>
            <p:cNvSpPr/>
            <p:nvPr/>
          </p:nvSpPr>
          <p:spPr>
            <a:xfrm>
              <a:off x="2273353" y="1200492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47109" name="群組 63"/>
          <p:cNvGrpSpPr>
            <a:grpSpLocks/>
          </p:cNvGrpSpPr>
          <p:nvPr/>
        </p:nvGrpSpPr>
        <p:grpSpPr bwMode="auto">
          <a:xfrm>
            <a:off x="3571875" y="1344613"/>
            <a:ext cx="1470025" cy="666750"/>
            <a:chOff x="2923272" y="833871"/>
            <a:chExt cx="2083073" cy="1249844"/>
          </a:xfrm>
        </p:grpSpPr>
        <p:sp>
          <p:nvSpPr>
            <p:cNvPr id="83" name="圓角矩形 82"/>
            <p:cNvSpPr/>
            <p:nvPr/>
          </p:nvSpPr>
          <p:spPr>
            <a:xfrm>
              <a:off x="2923272" y="833871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4" name="圓角矩形 8"/>
            <p:cNvSpPr/>
            <p:nvPr/>
          </p:nvSpPr>
          <p:spPr>
            <a:xfrm>
              <a:off x="2959265" y="869581"/>
              <a:ext cx="2011088" cy="117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醫管人員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81" name="上-下雙向箭號 80"/>
          <p:cNvSpPr/>
          <p:nvPr/>
        </p:nvSpPr>
        <p:spPr>
          <a:xfrm rot="5400000">
            <a:off x="5109369" y="1437482"/>
            <a:ext cx="441325" cy="515937"/>
          </a:xfrm>
          <a:prstGeom prst="up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grpSp>
        <p:nvGrpSpPr>
          <p:cNvPr id="47111" name="群組 65"/>
          <p:cNvGrpSpPr>
            <a:grpSpLocks/>
          </p:cNvGrpSpPr>
          <p:nvPr/>
        </p:nvGrpSpPr>
        <p:grpSpPr bwMode="auto">
          <a:xfrm>
            <a:off x="5643563" y="1058863"/>
            <a:ext cx="928687" cy="1214437"/>
            <a:chOff x="5839575" y="833871"/>
            <a:chExt cx="2083073" cy="1249844"/>
          </a:xfrm>
        </p:grpSpPr>
        <p:sp>
          <p:nvSpPr>
            <p:cNvPr id="79" name="流程圖: 磁碟 78"/>
            <p:cNvSpPr/>
            <p:nvPr/>
          </p:nvSpPr>
          <p:spPr>
            <a:xfrm>
              <a:off x="5839575" y="833871"/>
              <a:ext cx="2083073" cy="1249844"/>
            </a:xfrm>
            <a:prstGeom prst="flowChartMagneticDisk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流程圖: 磁碟 12"/>
            <p:cNvSpPr/>
            <p:nvPr/>
          </p:nvSpPr>
          <p:spPr>
            <a:xfrm>
              <a:off x="5839575" y="1250485"/>
              <a:ext cx="2083073" cy="6257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醫管</a:t>
              </a:r>
              <a:r>
                <a:rPr lang="en-US" altLang="zh-TW" dirty="0"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dirty="0"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知識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7" name="群組 66"/>
          <p:cNvGrpSpPr/>
          <p:nvPr/>
        </p:nvGrpSpPr>
        <p:grpSpPr>
          <a:xfrm>
            <a:off x="7658630" y="4547011"/>
            <a:ext cx="516602" cy="941677"/>
            <a:chOff x="6622811" y="2267025"/>
            <a:chExt cx="516602" cy="441611"/>
          </a:xfrm>
          <a:solidFill>
            <a:srgbClr val="FFC000"/>
          </a:solidFill>
        </p:grpSpPr>
        <p:sp>
          <p:nvSpPr>
            <p:cNvPr id="78" name="向右箭號 14"/>
            <p:cNvSpPr/>
            <p:nvPr/>
          </p:nvSpPr>
          <p:spPr>
            <a:xfrm>
              <a:off x="6726131" y="2267026"/>
              <a:ext cx="309962" cy="309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77" name="向右箭號 76"/>
            <p:cNvSpPr/>
            <p:nvPr/>
          </p:nvSpPr>
          <p:spPr>
            <a:xfrm rot="5400000">
              <a:off x="6660306" y="2229530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47113" name="群組 67"/>
          <p:cNvGrpSpPr>
            <a:grpSpLocks/>
          </p:cNvGrpSpPr>
          <p:nvPr/>
        </p:nvGrpSpPr>
        <p:grpSpPr bwMode="auto">
          <a:xfrm>
            <a:off x="7215188" y="2344738"/>
            <a:ext cx="1428750" cy="571500"/>
            <a:chOff x="5839575" y="2916944"/>
            <a:chExt cx="2083073" cy="1249844"/>
          </a:xfrm>
        </p:grpSpPr>
        <p:sp>
          <p:nvSpPr>
            <p:cNvPr id="75" name="圓角矩形 74"/>
            <p:cNvSpPr/>
            <p:nvPr/>
          </p:nvSpPr>
          <p:spPr>
            <a:xfrm>
              <a:off x="5839575" y="2916944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圓角矩形 16"/>
            <p:cNvSpPr/>
            <p:nvPr/>
          </p:nvSpPr>
          <p:spPr>
            <a:xfrm>
              <a:off x="5876607" y="2955133"/>
              <a:ext cx="2009008" cy="1173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相關單位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9" name="群組 69"/>
          <p:cNvGrpSpPr/>
          <p:nvPr/>
        </p:nvGrpSpPr>
        <p:grpSpPr>
          <a:xfrm>
            <a:off x="214282" y="2500306"/>
            <a:ext cx="470033" cy="1226460"/>
            <a:chOff x="2923272" y="2916944"/>
            <a:chExt cx="2083073" cy="1249844"/>
          </a:xfrm>
          <a:solidFill>
            <a:srgbClr val="92D050"/>
          </a:solidFill>
        </p:grpSpPr>
        <p:sp>
          <p:nvSpPr>
            <p:cNvPr id="71" name="圓角矩形 70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72" name="圓角矩形 20"/>
            <p:cNvSpPr/>
            <p:nvPr/>
          </p:nvSpPr>
          <p:spPr>
            <a:xfrm>
              <a:off x="2959879" y="2953551"/>
              <a:ext cx="2009859" cy="117663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直接回覆</a:t>
              </a:r>
              <a:endPara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115" name="群組 126"/>
          <p:cNvGrpSpPr>
            <a:grpSpLocks/>
          </p:cNvGrpSpPr>
          <p:nvPr/>
        </p:nvGrpSpPr>
        <p:grpSpPr bwMode="auto">
          <a:xfrm>
            <a:off x="7215188" y="3059113"/>
            <a:ext cx="1428750" cy="571500"/>
            <a:chOff x="5839575" y="2916944"/>
            <a:chExt cx="2083073" cy="1249844"/>
          </a:xfrm>
        </p:grpSpPr>
        <p:sp>
          <p:nvSpPr>
            <p:cNvPr id="128" name="圓角矩形 127"/>
            <p:cNvSpPr/>
            <p:nvPr/>
          </p:nvSpPr>
          <p:spPr>
            <a:xfrm>
              <a:off x="5839575" y="2916944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9" name="圓角矩形 16"/>
            <p:cNvSpPr/>
            <p:nvPr/>
          </p:nvSpPr>
          <p:spPr>
            <a:xfrm>
              <a:off x="5876607" y="2955133"/>
              <a:ext cx="2009008" cy="1173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醫管專員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116" name="群組 129"/>
          <p:cNvGrpSpPr>
            <a:grpSpLocks/>
          </p:cNvGrpSpPr>
          <p:nvPr/>
        </p:nvGrpSpPr>
        <p:grpSpPr bwMode="auto">
          <a:xfrm>
            <a:off x="7215188" y="3773488"/>
            <a:ext cx="1428750" cy="571500"/>
            <a:chOff x="5839575" y="2916944"/>
            <a:chExt cx="2083073" cy="1249844"/>
          </a:xfrm>
        </p:grpSpPr>
        <p:sp>
          <p:nvSpPr>
            <p:cNvPr id="131" name="圓角矩形 130"/>
            <p:cNvSpPr/>
            <p:nvPr/>
          </p:nvSpPr>
          <p:spPr>
            <a:xfrm>
              <a:off x="5839575" y="2916944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圓角矩形 16"/>
            <p:cNvSpPr/>
            <p:nvPr/>
          </p:nvSpPr>
          <p:spPr>
            <a:xfrm>
              <a:off x="5876607" y="2955133"/>
              <a:ext cx="2009008" cy="11734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其他單位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33" name="矩形 132"/>
          <p:cNvSpPr/>
          <p:nvPr/>
        </p:nvSpPr>
        <p:spPr>
          <a:xfrm>
            <a:off x="7072313" y="2273300"/>
            <a:ext cx="1714500" cy="2143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8" name="流程圖: 決策 137"/>
          <p:cNvSpPr/>
          <p:nvPr/>
        </p:nvSpPr>
        <p:spPr>
          <a:xfrm>
            <a:off x="3571875" y="2714625"/>
            <a:ext cx="1500188" cy="1000125"/>
          </a:xfrm>
          <a:prstGeom prst="flowChartDecisio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確認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問題</a:t>
            </a:r>
          </a:p>
        </p:txBody>
      </p:sp>
      <p:grpSp>
        <p:nvGrpSpPr>
          <p:cNvPr id="12" name="群組 138"/>
          <p:cNvGrpSpPr/>
          <p:nvPr/>
        </p:nvGrpSpPr>
        <p:grpSpPr>
          <a:xfrm>
            <a:off x="4055398" y="2118119"/>
            <a:ext cx="516602" cy="441611"/>
            <a:chOff x="6622811" y="2267025"/>
            <a:chExt cx="516602" cy="441611"/>
          </a:xfrm>
          <a:solidFill>
            <a:srgbClr val="FFC000"/>
          </a:solidFill>
        </p:grpSpPr>
        <p:sp>
          <p:nvSpPr>
            <p:cNvPr id="141" name="向右箭號 14"/>
            <p:cNvSpPr/>
            <p:nvPr/>
          </p:nvSpPr>
          <p:spPr>
            <a:xfrm>
              <a:off x="6726131" y="2267026"/>
              <a:ext cx="309962" cy="309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40" name="向右箭號 139"/>
            <p:cNvSpPr/>
            <p:nvPr/>
          </p:nvSpPr>
          <p:spPr>
            <a:xfrm rot="5400000">
              <a:off x="6660306" y="2229530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13" name="群組 141"/>
          <p:cNvGrpSpPr/>
          <p:nvPr/>
        </p:nvGrpSpPr>
        <p:grpSpPr>
          <a:xfrm rot="18330047">
            <a:off x="3155428" y="2000260"/>
            <a:ext cx="441611" cy="516602"/>
            <a:chOff x="5214653" y="3283565"/>
            <a:chExt cx="441611" cy="516602"/>
          </a:xfrm>
          <a:solidFill>
            <a:srgbClr val="FFC000"/>
          </a:solidFill>
        </p:grpSpPr>
        <p:sp>
          <p:nvSpPr>
            <p:cNvPr id="144" name="向右箭號 18"/>
            <p:cNvSpPr/>
            <p:nvPr/>
          </p:nvSpPr>
          <p:spPr>
            <a:xfrm rot="21600000">
              <a:off x="5347136" y="3386885"/>
              <a:ext cx="309128" cy="3099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43" name="向右箭號 142"/>
            <p:cNvSpPr/>
            <p:nvPr/>
          </p:nvSpPr>
          <p:spPr>
            <a:xfrm rot="10800000">
              <a:off x="5214653" y="3283565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47121" name="群組 144"/>
          <p:cNvGrpSpPr>
            <a:grpSpLocks/>
          </p:cNvGrpSpPr>
          <p:nvPr/>
        </p:nvGrpSpPr>
        <p:grpSpPr bwMode="auto">
          <a:xfrm>
            <a:off x="2500313" y="2584450"/>
            <a:ext cx="928687" cy="1285875"/>
            <a:chOff x="5839575" y="833871"/>
            <a:chExt cx="2083073" cy="1249844"/>
          </a:xfrm>
        </p:grpSpPr>
        <p:sp>
          <p:nvSpPr>
            <p:cNvPr id="146" name="流程圖: 磁碟 145"/>
            <p:cNvSpPr/>
            <p:nvPr/>
          </p:nvSpPr>
          <p:spPr>
            <a:xfrm>
              <a:off x="5839575" y="833871"/>
              <a:ext cx="2083073" cy="1249844"/>
            </a:xfrm>
            <a:prstGeom prst="flowChartMagneticDisk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7" name="流程圖: 磁碟 12"/>
            <p:cNvSpPr/>
            <p:nvPr/>
          </p:nvSpPr>
          <p:spPr>
            <a:xfrm>
              <a:off x="5839575" y="1250486"/>
              <a:ext cx="2083073" cy="6249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醫管</a:t>
              </a:r>
              <a:r>
                <a:rPr lang="en-US" altLang="zh-TW" dirty="0">
                  <a:latin typeface="標楷體" pitchFamily="65" charset="-120"/>
                  <a:ea typeface="標楷體" pitchFamily="65" charset="-120"/>
                </a:rPr>
                <a:t/>
              </a:r>
              <a:br>
                <a:rPr lang="en-US" altLang="zh-TW" dirty="0">
                  <a:latin typeface="標楷體" pitchFamily="65" charset="-120"/>
                  <a:ea typeface="標楷體" pitchFamily="65" charset="-120"/>
                </a:rPr>
              </a:b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紀錄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122" name="群組 134"/>
          <p:cNvGrpSpPr>
            <a:grpSpLocks/>
          </p:cNvGrpSpPr>
          <p:nvPr/>
        </p:nvGrpSpPr>
        <p:grpSpPr bwMode="auto">
          <a:xfrm>
            <a:off x="1887538" y="2428875"/>
            <a:ext cx="1398587" cy="584200"/>
            <a:chOff x="2923272" y="2916944"/>
            <a:chExt cx="2083073" cy="1249844"/>
          </a:xfrm>
        </p:grpSpPr>
        <p:sp>
          <p:nvSpPr>
            <p:cNvPr id="136" name="圓角矩形 135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圓角矩形 20"/>
            <p:cNvSpPr/>
            <p:nvPr/>
          </p:nvSpPr>
          <p:spPr>
            <a:xfrm>
              <a:off x="2958738" y="2954305"/>
              <a:ext cx="2012141" cy="1175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醫管平台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8" name="右彎箭號 147"/>
          <p:cNvSpPr/>
          <p:nvPr/>
        </p:nvSpPr>
        <p:spPr>
          <a:xfrm>
            <a:off x="285750" y="1500188"/>
            <a:ext cx="814388" cy="868362"/>
          </a:xfrm>
          <a:prstGeom prst="ben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49" name="左-上雙向箭號 148"/>
          <p:cNvSpPr/>
          <p:nvPr/>
        </p:nvSpPr>
        <p:spPr>
          <a:xfrm rot="16200000">
            <a:off x="6711950" y="1419226"/>
            <a:ext cx="714375" cy="850900"/>
          </a:xfrm>
          <a:prstGeom prst="lef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2" name="向右箭號 151"/>
          <p:cNvSpPr/>
          <p:nvPr/>
        </p:nvSpPr>
        <p:spPr>
          <a:xfrm>
            <a:off x="5286375" y="2857500"/>
            <a:ext cx="1714500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sp>
      <p:grpSp>
        <p:nvGrpSpPr>
          <p:cNvPr id="16" name="群組 152"/>
          <p:cNvGrpSpPr/>
          <p:nvPr/>
        </p:nvGrpSpPr>
        <p:grpSpPr>
          <a:xfrm>
            <a:off x="5143504" y="2488292"/>
            <a:ext cx="1500198" cy="450166"/>
            <a:chOff x="2923272" y="2916944"/>
            <a:chExt cx="2083073" cy="1249844"/>
          </a:xfrm>
          <a:solidFill>
            <a:srgbClr val="92D050"/>
          </a:solidFill>
        </p:grpSpPr>
        <p:sp>
          <p:nvSpPr>
            <p:cNvPr id="154" name="圓角矩形 153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55" name="圓角矩形 20"/>
            <p:cNvSpPr/>
            <p:nvPr/>
          </p:nvSpPr>
          <p:spPr>
            <a:xfrm>
              <a:off x="2959879" y="2953551"/>
              <a:ext cx="2009859" cy="117663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新系統</a:t>
              </a:r>
              <a:r>
                <a:rPr lang="en-US" altLang="zh-TW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/</a:t>
              </a:r>
              <a:r>
                <a:rPr lang="zh-TW" altLang="en-US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法規</a:t>
              </a:r>
              <a:endPara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127" name="群組 155"/>
          <p:cNvGrpSpPr>
            <a:grpSpLocks/>
          </p:cNvGrpSpPr>
          <p:nvPr/>
        </p:nvGrpSpPr>
        <p:grpSpPr bwMode="auto">
          <a:xfrm>
            <a:off x="7215188" y="5559425"/>
            <a:ext cx="1398587" cy="584200"/>
            <a:chOff x="2923272" y="2916944"/>
            <a:chExt cx="2083073" cy="1249844"/>
          </a:xfrm>
        </p:grpSpPr>
        <p:sp>
          <p:nvSpPr>
            <p:cNvPr id="157" name="圓角矩形 156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8" name="圓角矩形 20"/>
            <p:cNvSpPr/>
            <p:nvPr/>
          </p:nvSpPr>
          <p:spPr>
            <a:xfrm>
              <a:off x="2958738" y="2954305"/>
              <a:ext cx="2012141" cy="1175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專案處理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8" name="群組 158"/>
          <p:cNvGrpSpPr/>
          <p:nvPr/>
        </p:nvGrpSpPr>
        <p:grpSpPr>
          <a:xfrm>
            <a:off x="8001024" y="4693346"/>
            <a:ext cx="1071570" cy="450166"/>
            <a:chOff x="2923272" y="2916944"/>
            <a:chExt cx="2083073" cy="1249844"/>
          </a:xfrm>
          <a:solidFill>
            <a:srgbClr val="92D050"/>
          </a:solidFill>
        </p:grpSpPr>
        <p:sp>
          <p:nvSpPr>
            <p:cNvPr id="160" name="圓角矩形 159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61" name="圓角矩形 20"/>
            <p:cNvSpPr/>
            <p:nvPr/>
          </p:nvSpPr>
          <p:spPr>
            <a:xfrm>
              <a:off x="2959879" y="2953551"/>
              <a:ext cx="2009859" cy="117663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一週內</a:t>
              </a:r>
              <a:endPara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129" name="群組 161"/>
          <p:cNvGrpSpPr>
            <a:grpSpLocks/>
          </p:cNvGrpSpPr>
          <p:nvPr/>
        </p:nvGrpSpPr>
        <p:grpSpPr bwMode="auto">
          <a:xfrm>
            <a:off x="3643313" y="5559425"/>
            <a:ext cx="1398587" cy="584200"/>
            <a:chOff x="2923272" y="2916944"/>
            <a:chExt cx="2083073" cy="1249844"/>
          </a:xfrm>
        </p:grpSpPr>
        <p:sp>
          <p:nvSpPr>
            <p:cNvPr id="163" name="圓角矩形 162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4" name="圓角矩形 20"/>
            <p:cNvSpPr/>
            <p:nvPr/>
          </p:nvSpPr>
          <p:spPr>
            <a:xfrm>
              <a:off x="2958738" y="2954305"/>
              <a:ext cx="2012141" cy="1175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專案追蹤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130" name="群組 164"/>
          <p:cNvGrpSpPr>
            <a:grpSpLocks/>
          </p:cNvGrpSpPr>
          <p:nvPr/>
        </p:nvGrpSpPr>
        <p:grpSpPr bwMode="auto">
          <a:xfrm>
            <a:off x="1357313" y="5500688"/>
            <a:ext cx="1398587" cy="584200"/>
            <a:chOff x="2923272" y="2916944"/>
            <a:chExt cx="2083073" cy="1249844"/>
          </a:xfrm>
        </p:grpSpPr>
        <p:sp>
          <p:nvSpPr>
            <p:cNvPr id="166" name="圓角矩形 165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7" name="圓角矩形 20"/>
            <p:cNvSpPr/>
            <p:nvPr/>
          </p:nvSpPr>
          <p:spPr>
            <a:xfrm>
              <a:off x="2958738" y="2954302"/>
              <a:ext cx="2012141" cy="1175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結案紀錄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47131" name="群組 167"/>
          <p:cNvGrpSpPr>
            <a:grpSpLocks/>
          </p:cNvGrpSpPr>
          <p:nvPr/>
        </p:nvGrpSpPr>
        <p:grpSpPr bwMode="auto">
          <a:xfrm>
            <a:off x="3602038" y="4429125"/>
            <a:ext cx="1398587" cy="584200"/>
            <a:chOff x="2923272" y="2916944"/>
            <a:chExt cx="2083073" cy="1249844"/>
          </a:xfrm>
        </p:grpSpPr>
        <p:sp>
          <p:nvSpPr>
            <p:cNvPr id="169" name="圓角矩形 168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0" name="圓角矩形 20"/>
            <p:cNvSpPr/>
            <p:nvPr/>
          </p:nvSpPr>
          <p:spPr>
            <a:xfrm>
              <a:off x="2958738" y="2954305"/>
              <a:ext cx="2012141" cy="11751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latin typeface="標楷體" pitchFamily="65" charset="-120"/>
                  <a:ea typeface="標楷體" pitchFamily="65" charset="-120"/>
                </a:rPr>
                <a:t>分析利弊</a:t>
              </a:r>
              <a:endParaRPr lang="en-US" altLang="zh-TW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2" name="群組 170"/>
          <p:cNvGrpSpPr/>
          <p:nvPr/>
        </p:nvGrpSpPr>
        <p:grpSpPr>
          <a:xfrm>
            <a:off x="4572000" y="3857628"/>
            <a:ext cx="1500198" cy="450166"/>
            <a:chOff x="2923272" y="2916944"/>
            <a:chExt cx="2083073" cy="1249844"/>
          </a:xfrm>
          <a:solidFill>
            <a:srgbClr val="92D050"/>
          </a:solidFill>
        </p:grpSpPr>
        <p:sp>
          <p:nvSpPr>
            <p:cNvPr id="172" name="圓角矩形 171"/>
            <p:cNvSpPr/>
            <p:nvPr/>
          </p:nvSpPr>
          <p:spPr>
            <a:xfrm>
              <a:off x="2923272" y="2916944"/>
              <a:ext cx="2083073" cy="1249844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</p:sp>
        <p:sp>
          <p:nvSpPr>
            <p:cNvPr id="173" name="圓角矩形 20"/>
            <p:cNvSpPr/>
            <p:nvPr/>
          </p:nvSpPr>
          <p:spPr>
            <a:xfrm>
              <a:off x="2959879" y="2953551"/>
              <a:ext cx="2009859" cy="117663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83820" tIns="83820" rIns="83820" bIns="83820" spcCol="1270" anchor="ctr"/>
            <a:lstStyle/>
            <a:p>
              <a:pPr algn="ctr"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dirty="0">
                  <a:solidFill>
                    <a:srgbClr val="002060"/>
                  </a:solidFill>
                  <a:latin typeface="標楷體" pitchFamily="65" charset="-120"/>
                  <a:ea typeface="標楷體" pitchFamily="65" charset="-120"/>
                </a:rPr>
                <a:t>問題諮詢</a:t>
              </a:r>
              <a:endParaRPr lang="en-US" altLang="zh-TW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3" name="群組 173"/>
          <p:cNvGrpSpPr/>
          <p:nvPr/>
        </p:nvGrpSpPr>
        <p:grpSpPr>
          <a:xfrm>
            <a:off x="4055398" y="3857628"/>
            <a:ext cx="516602" cy="441611"/>
            <a:chOff x="6622811" y="2267025"/>
            <a:chExt cx="516602" cy="441611"/>
          </a:xfrm>
          <a:solidFill>
            <a:srgbClr val="FFC000"/>
          </a:solidFill>
        </p:grpSpPr>
        <p:sp>
          <p:nvSpPr>
            <p:cNvPr id="175" name="向右箭號 14"/>
            <p:cNvSpPr/>
            <p:nvPr/>
          </p:nvSpPr>
          <p:spPr>
            <a:xfrm>
              <a:off x="6726131" y="2267026"/>
              <a:ext cx="309962" cy="309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76" name="向右箭號 175"/>
            <p:cNvSpPr/>
            <p:nvPr/>
          </p:nvSpPr>
          <p:spPr>
            <a:xfrm rot="5400000">
              <a:off x="6660306" y="2229530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24" name="群組 176"/>
          <p:cNvGrpSpPr/>
          <p:nvPr/>
        </p:nvGrpSpPr>
        <p:grpSpPr>
          <a:xfrm rot="5400000">
            <a:off x="5921054" y="5008905"/>
            <a:ext cx="516602" cy="1643073"/>
            <a:chOff x="6622811" y="2267025"/>
            <a:chExt cx="516602" cy="441611"/>
          </a:xfrm>
          <a:solidFill>
            <a:srgbClr val="FFC000"/>
          </a:solidFill>
        </p:grpSpPr>
        <p:sp>
          <p:nvSpPr>
            <p:cNvPr id="178" name="向右箭號 14"/>
            <p:cNvSpPr/>
            <p:nvPr/>
          </p:nvSpPr>
          <p:spPr>
            <a:xfrm>
              <a:off x="6726131" y="2267026"/>
              <a:ext cx="309962" cy="309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79" name="向右箭號 178"/>
            <p:cNvSpPr/>
            <p:nvPr/>
          </p:nvSpPr>
          <p:spPr>
            <a:xfrm rot="5400000">
              <a:off x="6660306" y="2229530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25" name="群組 179"/>
          <p:cNvGrpSpPr/>
          <p:nvPr/>
        </p:nvGrpSpPr>
        <p:grpSpPr>
          <a:xfrm>
            <a:off x="4055398" y="5059091"/>
            <a:ext cx="516602" cy="441611"/>
            <a:chOff x="6622811" y="2267025"/>
            <a:chExt cx="516602" cy="441611"/>
          </a:xfrm>
          <a:solidFill>
            <a:srgbClr val="FFC000"/>
          </a:solidFill>
        </p:grpSpPr>
        <p:sp>
          <p:nvSpPr>
            <p:cNvPr id="181" name="向右箭號 14"/>
            <p:cNvSpPr/>
            <p:nvPr/>
          </p:nvSpPr>
          <p:spPr>
            <a:xfrm>
              <a:off x="6726131" y="2267026"/>
              <a:ext cx="309962" cy="309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82" name="向右箭號 181"/>
            <p:cNvSpPr/>
            <p:nvPr/>
          </p:nvSpPr>
          <p:spPr>
            <a:xfrm rot="5400000">
              <a:off x="6660306" y="2229530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26" name="群組 182"/>
          <p:cNvGrpSpPr/>
          <p:nvPr/>
        </p:nvGrpSpPr>
        <p:grpSpPr>
          <a:xfrm rot="5400000">
            <a:off x="2962869" y="5593099"/>
            <a:ext cx="516602" cy="441611"/>
            <a:chOff x="6622811" y="2267025"/>
            <a:chExt cx="516602" cy="441611"/>
          </a:xfrm>
          <a:solidFill>
            <a:srgbClr val="FFC000"/>
          </a:solidFill>
        </p:grpSpPr>
        <p:sp>
          <p:nvSpPr>
            <p:cNvPr id="184" name="向右箭號 14"/>
            <p:cNvSpPr/>
            <p:nvPr/>
          </p:nvSpPr>
          <p:spPr>
            <a:xfrm>
              <a:off x="6726131" y="2267026"/>
              <a:ext cx="309962" cy="309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85" name="向右箭號 184"/>
            <p:cNvSpPr/>
            <p:nvPr/>
          </p:nvSpPr>
          <p:spPr>
            <a:xfrm rot="5400000">
              <a:off x="6660306" y="2229530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27" name="群組 185"/>
          <p:cNvGrpSpPr/>
          <p:nvPr/>
        </p:nvGrpSpPr>
        <p:grpSpPr>
          <a:xfrm rot="10800000">
            <a:off x="2357421" y="3857633"/>
            <a:ext cx="1143009" cy="1500194"/>
            <a:chOff x="5559509" y="2269247"/>
            <a:chExt cx="1143009" cy="403209"/>
          </a:xfrm>
          <a:solidFill>
            <a:srgbClr val="FFC000"/>
          </a:solidFill>
        </p:grpSpPr>
        <p:sp>
          <p:nvSpPr>
            <p:cNvPr id="187" name="向右箭號 14"/>
            <p:cNvSpPr/>
            <p:nvPr/>
          </p:nvSpPr>
          <p:spPr>
            <a:xfrm>
              <a:off x="5559509" y="2403651"/>
              <a:ext cx="1000132" cy="576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88" name="向右箭號 187"/>
            <p:cNvSpPr/>
            <p:nvPr/>
          </p:nvSpPr>
          <p:spPr>
            <a:xfrm rot="5400000">
              <a:off x="6242612" y="2212551"/>
              <a:ext cx="403209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28" name="群組 188"/>
          <p:cNvGrpSpPr/>
          <p:nvPr/>
        </p:nvGrpSpPr>
        <p:grpSpPr>
          <a:xfrm rot="10800000">
            <a:off x="1285852" y="2000238"/>
            <a:ext cx="373726" cy="3429025"/>
            <a:chOff x="6622811" y="2267025"/>
            <a:chExt cx="516602" cy="441611"/>
          </a:xfrm>
          <a:solidFill>
            <a:srgbClr val="FFC000"/>
          </a:solidFill>
        </p:grpSpPr>
        <p:sp>
          <p:nvSpPr>
            <p:cNvPr id="190" name="向右箭號 14"/>
            <p:cNvSpPr/>
            <p:nvPr/>
          </p:nvSpPr>
          <p:spPr>
            <a:xfrm>
              <a:off x="6726131" y="2267026"/>
              <a:ext cx="309962" cy="309128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91" name="向右箭號 190"/>
            <p:cNvSpPr/>
            <p:nvPr/>
          </p:nvSpPr>
          <p:spPr>
            <a:xfrm rot="5400000">
              <a:off x="6660306" y="2229530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29" name="群組 191"/>
          <p:cNvGrpSpPr/>
          <p:nvPr/>
        </p:nvGrpSpPr>
        <p:grpSpPr>
          <a:xfrm rot="10800000">
            <a:off x="5072067" y="3429000"/>
            <a:ext cx="1714512" cy="369204"/>
            <a:chOff x="2254953" y="1200493"/>
            <a:chExt cx="441611" cy="516602"/>
          </a:xfrm>
          <a:solidFill>
            <a:srgbClr val="FFC000"/>
          </a:solidFill>
        </p:grpSpPr>
        <p:sp>
          <p:nvSpPr>
            <p:cNvPr id="193" name="向右箭號 6"/>
            <p:cNvSpPr/>
            <p:nvPr/>
          </p:nvSpPr>
          <p:spPr>
            <a:xfrm>
              <a:off x="2254953" y="1307175"/>
              <a:ext cx="368009" cy="30996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zh-TW" altLang="en-US"/>
            </a:p>
          </p:txBody>
        </p:sp>
        <p:sp>
          <p:nvSpPr>
            <p:cNvPr id="194" name="向右箭號 193"/>
            <p:cNvSpPr/>
            <p:nvPr/>
          </p:nvSpPr>
          <p:spPr>
            <a:xfrm>
              <a:off x="2254953" y="1200493"/>
              <a:ext cx="441611" cy="5166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195" name="迴轉箭號 194"/>
          <p:cNvSpPr/>
          <p:nvPr/>
        </p:nvSpPr>
        <p:spPr>
          <a:xfrm rot="10800000">
            <a:off x="285750" y="3714750"/>
            <a:ext cx="3714750" cy="663575"/>
          </a:xfrm>
          <a:prstGeom prst="utur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1902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1857375" y="285750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醫管中心知識管理程序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143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7175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00500" y="310038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858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285875" y="3338513"/>
            <a:ext cx="554038" cy="12969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認知覺醒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732088" y="3324225"/>
            <a:ext cx="554037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策    略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143375" y="3328988"/>
            <a:ext cx="554038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設    計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7000875" y="3206750"/>
            <a:ext cx="554038" cy="1598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評估與維護</a:t>
            </a:r>
          </a:p>
        </p:txBody>
      </p:sp>
      <p:sp>
        <p:nvSpPr>
          <p:cNvPr id="16" name="按鈕形 15"/>
          <p:cNvSpPr/>
          <p:nvPr/>
        </p:nvSpPr>
        <p:spPr>
          <a:xfrm>
            <a:off x="1143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第一階段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按鈕形 16"/>
          <p:cNvSpPr/>
          <p:nvPr/>
        </p:nvSpPr>
        <p:spPr>
          <a:xfrm>
            <a:off x="25717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第二階段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按鈕形 17"/>
          <p:cNvSpPr/>
          <p:nvPr/>
        </p:nvSpPr>
        <p:spPr>
          <a:xfrm>
            <a:off x="40005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</a:t>
            </a:r>
            <a:r>
              <a:rPr lang="zh-TW" altLang="en-US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三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按鈕形 18"/>
          <p:cNvSpPr/>
          <p:nvPr/>
        </p:nvSpPr>
        <p:spPr>
          <a:xfrm>
            <a:off x="54292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第五階段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按鈕形 19"/>
          <p:cNvSpPr/>
          <p:nvPr/>
        </p:nvSpPr>
        <p:spPr>
          <a:xfrm>
            <a:off x="6858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第六階段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6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357298"/>
            <a:ext cx="730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429250" y="310039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602178" y="3354571"/>
            <a:ext cx="553998" cy="13106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 smtClean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導    入</a:t>
            </a:r>
            <a:endParaRPr lang="zh-TW" altLang="en-US" sz="2400" b="1" dirty="0">
              <a:solidFill>
                <a:srgbClr val="1508B8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5429256" y="3100398"/>
            <a:ext cx="1143000" cy="1828800"/>
            <a:chOff x="5429256" y="3671902"/>
            <a:chExt cx="1143000" cy="1828800"/>
          </a:xfrm>
        </p:grpSpPr>
        <p:sp>
          <p:nvSpPr>
            <p:cNvPr id="25" name="AutoShape 19"/>
            <p:cNvSpPr>
              <a:spLocks noChangeArrowheads="1"/>
            </p:cNvSpPr>
            <p:nvPr/>
          </p:nvSpPr>
          <p:spPr bwMode="auto">
            <a:xfrm>
              <a:off x="5429256" y="3671902"/>
              <a:ext cx="1143000" cy="1828800"/>
            </a:xfrm>
            <a:prstGeom prst="homePlate">
              <a:avLst>
                <a:gd name="adj" fmla="val 3303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1508B8"/>
                </a:solidFill>
              </a:endParaRP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5602184" y="3926075"/>
              <a:ext cx="553998" cy="1310615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TW" altLang="en-US" sz="2400" b="1" dirty="0" smtClean="0">
                  <a:solidFill>
                    <a:srgbClr val="1508B8"/>
                  </a:solidFill>
                  <a:latin typeface="標楷體" pitchFamily="65" charset="-120"/>
                  <a:ea typeface="標楷體" pitchFamily="65" charset="-120"/>
                </a:rPr>
                <a:t>導    入</a:t>
              </a:r>
              <a:endPara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</p:cSld>
  <p:clrMapOvr>
    <a:masterClrMapping/>
  </p:clrMapOvr>
  <p:transition advTm="48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rme 1"/>
          <p:cNvSpPr>
            <a:spLocks noGrp="1"/>
          </p:cNvSpPr>
          <p:nvPr>
            <p:ph type="title"/>
          </p:nvPr>
        </p:nvSpPr>
        <p:spPr>
          <a:xfrm>
            <a:off x="1857375" y="214313"/>
            <a:ext cx="542925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展望公司簡介</a:t>
            </a:r>
            <a:r>
              <a:rPr lang="en-US" altLang="zh-TW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服務據點 </a:t>
            </a:r>
            <a:endParaRPr lang="fr-CA" sz="36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19" name="Forme 2"/>
          <p:cNvSpPr>
            <a:spLocks noGrp="1"/>
          </p:cNvSpPr>
          <p:nvPr>
            <p:ph idx="1"/>
          </p:nvPr>
        </p:nvSpPr>
        <p:spPr>
          <a:xfrm>
            <a:off x="1785938" y="1000125"/>
            <a:ext cx="5500687" cy="357188"/>
          </a:xfrm>
        </p:spPr>
        <p:txBody>
          <a:bodyPr rtlCol="0">
            <a:normAutofit fontScale="92500" lnSpcReduction="10000"/>
          </a:bodyPr>
          <a:lstStyle/>
          <a:p>
            <a:pPr marL="609600" indent="-60960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目前客戶數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4500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家醫療院所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, 15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個營業點</a:t>
            </a:r>
          </a:p>
        </p:txBody>
      </p:sp>
      <p:sp>
        <p:nvSpPr>
          <p:cNvPr id="5124" name="文字方塊 4"/>
          <p:cNvSpPr txBox="1">
            <a:spLocks noChangeArrowheads="1"/>
          </p:cNvSpPr>
          <p:nvPr/>
        </p:nvSpPr>
        <p:spPr bwMode="auto">
          <a:xfrm>
            <a:off x="3571875" y="3571875"/>
            <a:ext cx="312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  </a:t>
            </a:r>
            <a:endParaRPr lang="zh-TW" altLang="en-US"/>
          </a:p>
        </p:txBody>
      </p:sp>
      <p:pic>
        <p:nvPicPr>
          <p:cNvPr id="5125" name="圖片 13" descr="ntusst-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313" y="1357313"/>
            <a:ext cx="6467475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979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1857375" y="285750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客服記錄的呈現</a:t>
            </a:r>
          </a:p>
        </p:txBody>
      </p:sp>
      <p:pic>
        <p:nvPicPr>
          <p:cNvPr id="48131" name="Picture 5" descr="未命名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071563"/>
            <a:ext cx="6786587" cy="508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4196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1857375" y="285750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醫管中心知識管理程序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143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57175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000500" y="310038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6858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1285875" y="3338513"/>
            <a:ext cx="554038" cy="12969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認知覺醒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732088" y="3324225"/>
            <a:ext cx="554037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策    略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4143375" y="3328988"/>
            <a:ext cx="554038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設    計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7000875" y="3206750"/>
            <a:ext cx="554038" cy="1598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評估與維護</a:t>
            </a:r>
          </a:p>
        </p:txBody>
      </p:sp>
      <p:sp>
        <p:nvSpPr>
          <p:cNvPr id="16" name="按鈕形 15"/>
          <p:cNvSpPr/>
          <p:nvPr/>
        </p:nvSpPr>
        <p:spPr>
          <a:xfrm>
            <a:off x="1143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第一階段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7" name="按鈕形 16"/>
          <p:cNvSpPr/>
          <p:nvPr/>
        </p:nvSpPr>
        <p:spPr>
          <a:xfrm>
            <a:off x="25717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第二階段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8" name="按鈕形 17"/>
          <p:cNvSpPr/>
          <p:nvPr/>
        </p:nvSpPr>
        <p:spPr>
          <a:xfrm>
            <a:off x="40005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</a:t>
            </a:r>
            <a:r>
              <a:rPr lang="zh-TW" altLang="en-US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三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9" name="按鈕形 18"/>
          <p:cNvSpPr/>
          <p:nvPr/>
        </p:nvSpPr>
        <p:spPr>
          <a:xfrm>
            <a:off x="54292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第五階段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0" name="按鈕形 19"/>
          <p:cNvSpPr/>
          <p:nvPr/>
        </p:nvSpPr>
        <p:spPr>
          <a:xfrm>
            <a:off x="6858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第六階段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6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1357298"/>
            <a:ext cx="730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429250" y="310039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5602178" y="3354571"/>
            <a:ext cx="553998" cy="13106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 smtClean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導    入</a:t>
            </a:r>
            <a:endParaRPr lang="zh-TW" altLang="en-US" sz="2400" b="1" dirty="0">
              <a:solidFill>
                <a:srgbClr val="1508B8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6" name="群組 25"/>
          <p:cNvGrpSpPr/>
          <p:nvPr/>
        </p:nvGrpSpPr>
        <p:grpSpPr>
          <a:xfrm>
            <a:off x="6858016" y="3100398"/>
            <a:ext cx="1214438" cy="1828800"/>
            <a:chOff x="6858016" y="3957654"/>
            <a:chExt cx="1214438" cy="1828800"/>
          </a:xfrm>
        </p:grpSpPr>
        <p:sp>
          <p:nvSpPr>
            <p:cNvPr id="24" name="AutoShape 7"/>
            <p:cNvSpPr>
              <a:spLocks noChangeArrowheads="1"/>
            </p:cNvSpPr>
            <p:nvPr/>
          </p:nvSpPr>
          <p:spPr bwMode="auto">
            <a:xfrm>
              <a:off x="6858016" y="3957654"/>
              <a:ext cx="1214438" cy="1828800"/>
            </a:xfrm>
            <a:prstGeom prst="homePlate">
              <a:avLst>
                <a:gd name="adj" fmla="val 3303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1508B8"/>
                </a:solidFill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7000891" y="4064016"/>
              <a:ext cx="554038" cy="1598613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TW" altLang="en-US" sz="2400" b="1" dirty="0">
                  <a:solidFill>
                    <a:srgbClr val="1508B8"/>
                  </a:solidFill>
                  <a:latin typeface="標楷體" pitchFamily="65" charset="-120"/>
                  <a:ea typeface="標楷體" pitchFamily="65" charset="-120"/>
                </a:rPr>
                <a:t>評估與維護</a:t>
              </a:r>
            </a:p>
          </p:txBody>
        </p:sp>
      </p:grpSp>
    </p:spTree>
  </p:cSld>
  <p:clrMapOvr>
    <a:masterClrMapping/>
  </p:clrMapOvr>
  <p:transition advTm="45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平衡計分卡（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BSC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）四構面之衡量指標</a:t>
            </a:r>
          </a:p>
        </p:txBody>
      </p:sp>
      <p:graphicFrame>
        <p:nvGraphicFramePr>
          <p:cNvPr id="4" name="Group 125"/>
          <p:cNvGraphicFramePr>
            <a:graphicFrameLocks noGrp="1"/>
          </p:cNvGraphicFramePr>
          <p:nvPr/>
        </p:nvGraphicFramePr>
        <p:xfrm>
          <a:off x="142906" y="1214418"/>
          <a:ext cx="8858250" cy="4786350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94907"/>
                <a:gridCol w="590915"/>
                <a:gridCol w="2500330"/>
                <a:gridCol w="2857520"/>
                <a:gridCol w="1166789"/>
                <a:gridCol w="1047789"/>
              </a:tblGrid>
              <a:tr h="6629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構面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構面權重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指標項目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目標值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指標權重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統計週期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99031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財務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35%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應收帳款權值天數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天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季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合約續約達成率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合約達成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85%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新客率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新客戶購買醫管服務比例 </a:t>
                      </a:r>
                      <a:r>
                        <a:rPr kumimoji="0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324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顧客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35%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客戶滿意度調查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總經理室客戶滿意度調查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85%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60%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半年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客戶主動關懷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CALL OUT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每月每家客戶一通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29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內部</a:t>
                      </a:r>
                      <a:b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程序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問題追蹤控管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客戶諮詢案件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一週內結案比率 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服務紀錄整合與案例研討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醫管師部門三個案例研討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50%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季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629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學習</a:t>
                      </a:r>
                      <a:b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成長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外訓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參加公部門舉辦之研討會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/>
                      </a:r>
                      <a:b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</a:b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小時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/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每人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70%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季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99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醫管師離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職率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離職率低於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30%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季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53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/>
        </p:nvGraphicFramePr>
        <p:xfrm>
          <a:off x="1571604" y="1071546"/>
          <a:ext cx="600079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929563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醫管服務預期成效</a:t>
            </a:r>
          </a:p>
        </p:txBody>
      </p:sp>
      <p:grpSp>
        <p:nvGrpSpPr>
          <p:cNvPr id="108" name="群組 107"/>
          <p:cNvGrpSpPr/>
          <p:nvPr/>
        </p:nvGrpSpPr>
        <p:grpSpPr>
          <a:xfrm>
            <a:off x="2357422" y="1285860"/>
            <a:ext cx="4450873" cy="4450873"/>
            <a:chOff x="2357422" y="1285860"/>
            <a:chExt cx="4450873" cy="4450873"/>
          </a:xfrm>
        </p:grpSpPr>
        <p:grpSp>
          <p:nvGrpSpPr>
            <p:cNvPr id="109" name="群組 114"/>
            <p:cNvGrpSpPr/>
            <p:nvPr/>
          </p:nvGrpSpPr>
          <p:grpSpPr>
            <a:xfrm>
              <a:off x="2591739" y="1519462"/>
              <a:ext cx="3960522" cy="3960522"/>
              <a:chOff x="2591739" y="1519462"/>
              <a:chExt cx="3960522" cy="3960522"/>
            </a:xfrm>
          </p:grpSpPr>
          <p:sp>
            <p:nvSpPr>
              <p:cNvPr id="111" name="圓形圖 110"/>
              <p:cNvSpPr/>
              <p:nvPr/>
            </p:nvSpPr>
            <p:spPr>
              <a:xfrm>
                <a:off x="2591739" y="1519462"/>
                <a:ext cx="3960522" cy="3960522"/>
              </a:xfrm>
              <a:prstGeom prst="pie">
                <a:avLst>
                  <a:gd name="adj1" fmla="val 1800000"/>
                  <a:gd name="adj2" fmla="val 900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12" name="圓形圖 6"/>
              <p:cNvSpPr/>
              <p:nvPr/>
            </p:nvSpPr>
            <p:spPr>
              <a:xfrm>
                <a:off x="3534721" y="4089087"/>
                <a:ext cx="2121708" cy="10372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zh-TW" altLang="en-US" sz="18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提高客戶滿意度</a:t>
                </a:r>
                <a:endParaRPr kumimoji="1" lang="zh-TW" altLang="en-US" sz="1800" b="0" i="0" kern="1200" baseline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10" name="圓形箭號 109"/>
            <p:cNvSpPr/>
            <p:nvPr/>
          </p:nvSpPr>
          <p:spPr>
            <a:xfrm>
              <a:off x="2357422" y="1285860"/>
              <a:ext cx="4450873" cy="4450873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4" name="群組 113"/>
          <p:cNvGrpSpPr/>
          <p:nvPr/>
        </p:nvGrpSpPr>
        <p:grpSpPr>
          <a:xfrm>
            <a:off x="2428860" y="1121267"/>
            <a:ext cx="4450873" cy="4450873"/>
            <a:chOff x="2346563" y="1203563"/>
            <a:chExt cx="4450873" cy="4450873"/>
          </a:xfrm>
        </p:grpSpPr>
        <p:grpSp>
          <p:nvGrpSpPr>
            <p:cNvPr id="115" name="群組 122"/>
            <p:cNvGrpSpPr/>
            <p:nvPr/>
          </p:nvGrpSpPr>
          <p:grpSpPr>
            <a:xfrm>
              <a:off x="2591411" y="1448739"/>
              <a:ext cx="3960522" cy="3960522"/>
              <a:chOff x="1101702" y="306469"/>
              <a:chExt cx="3960522" cy="3960522"/>
            </a:xfrm>
          </p:grpSpPr>
          <p:sp>
            <p:nvSpPr>
              <p:cNvPr id="117" name="圓形圖 116"/>
              <p:cNvSpPr/>
              <p:nvPr/>
            </p:nvSpPr>
            <p:spPr>
              <a:xfrm>
                <a:off x="1101702" y="306469"/>
                <a:ext cx="3960522" cy="3960522"/>
              </a:xfrm>
              <a:prstGeom prst="pie">
                <a:avLst>
                  <a:gd name="adj1" fmla="val 16200000"/>
                  <a:gd name="adj2" fmla="val 180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18" name="圓形圖 4"/>
              <p:cNvSpPr/>
              <p:nvPr/>
            </p:nvSpPr>
            <p:spPr>
              <a:xfrm>
                <a:off x="3188992" y="1145722"/>
                <a:ext cx="1414472" cy="1178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zh-TW" altLang="en-US" sz="1800" b="0" i="0" kern="1200" baseline="0" dirty="0" smtClean="0">
                    <a:solidFill>
                      <a:schemeClr val="bg1"/>
                    </a:solidFill>
                    <a:latin typeface="標楷體" pitchFamily="65" charset="-120"/>
                    <a:ea typeface="標楷體" pitchFamily="65" charset="-120"/>
                  </a:rPr>
                  <a:t>提高營業收入</a:t>
                </a:r>
                <a:endParaRPr kumimoji="1" lang="zh-TW" altLang="en-US" sz="1800" b="0" i="0" kern="1200" baseline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16" name="圓形箭號 115"/>
            <p:cNvSpPr/>
            <p:nvPr/>
          </p:nvSpPr>
          <p:spPr>
            <a:xfrm>
              <a:off x="2346563" y="1203563"/>
              <a:ext cx="4450873" cy="4450873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19" name="群組 118"/>
          <p:cNvGrpSpPr/>
          <p:nvPr/>
        </p:nvGrpSpPr>
        <p:grpSpPr>
          <a:xfrm>
            <a:off x="2264267" y="1121267"/>
            <a:ext cx="4450873" cy="4450873"/>
            <a:chOff x="2346563" y="1203563"/>
            <a:chExt cx="4450873" cy="4450873"/>
          </a:xfrm>
        </p:grpSpPr>
        <p:grpSp>
          <p:nvGrpSpPr>
            <p:cNvPr id="120" name="群組 127"/>
            <p:cNvGrpSpPr/>
            <p:nvPr/>
          </p:nvGrpSpPr>
          <p:grpSpPr>
            <a:xfrm>
              <a:off x="2592065" y="1448739"/>
              <a:ext cx="3960522" cy="3960522"/>
              <a:chOff x="938566" y="306469"/>
              <a:chExt cx="3960522" cy="3960522"/>
            </a:xfrm>
          </p:grpSpPr>
          <p:sp>
            <p:nvSpPr>
              <p:cNvPr id="122" name="圓形圖 121"/>
              <p:cNvSpPr/>
              <p:nvPr/>
            </p:nvSpPr>
            <p:spPr>
              <a:xfrm>
                <a:off x="938566" y="306469"/>
                <a:ext cx="3960522" cy="3960522"/>
              </a:xfrm>
              <a:prstGeom prst="pie">
                <a:avLst>
                  <a:gd name="adj1" fmla="val 9000000"/>
                  <a:gd name="adj2" fmla="val 16200000"/>
                </a:avLst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sp>
          <p:sp>
            <p:nvSpPr>
              <p:cNvPr id="123" name="圓形圖 4"/>
              <p:cNvSpPr/>
              <p:nvPr/>
            </p:nvSpPr>
            <p:spPr>
              <a:xfrm>
                <a:off x="1397327" y="1145722"/>
                <a:ext cx="1414472" cy="1178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zh-TW" altLang="en-US" sz="18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提高醫管部門專業度</a:t>
                </a:r>
                <a:endParaRPr kumimoji="1" lang="zh-TW" altLang="en-US" sz="1800" b="0" i="0" kern="1200" baseline="0" dirty="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21" name="圓形箭號 120"/>
            <p:cNvSpPr/>
            <p:nvPr/>
          </p:nvSpPr>
          <p:spPr>
            <a:xfrm>
              <a:off x="2346563" y="1203563"/>
              <a:ext cx="4450873" cy="4450873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93" name="群組 92"/>
          <p:cNvGrpSpPr/>
          <p:nvPr/>
        </p:nvGrpSpPr>
        <p:grpSpPr>
          <a:xfrm>
            <a:off x="5929322" y="428604"/>
            <a:ext cx="2265352" cy="1785950"/>
            <a:chOff x="6072198" y="642918"/>
            <a:chExt cx="2265352" cy="1785950"/>
          </a:xfrm>
        </p:grpSpPr>
        <p:graphicFrame>
          <p:nvGraphicFramePr>
            <p:cNvPr id="12" name="資料庫圖表 11"/>
            <p:cNvGraphicFramePr/>
            <p:nvPr/>
          </p:nvGraphicFramePr>
          <p:xfrm>
            <a:off x="6072198" y="642918"/>
            <a:ext cx="2143140" cy="17859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grpSp>
          <p:nvGrpSpPr>
            <p:cNvPr id="51216" name="群組 27"/>
            <p:cNvGrpSpPr>
              <a:grpSpLocks/>
            </p:cNvGrpSpPr>
            <p:nvPr/>
          </p:nvGrpSpPr>
          <p:grpSpPr bwMode="auto">
            <a:xfrm>
              <a:off x="6429375" y="1928813"/>
              <a:ext cx="1908175" cy="285750"/>
              <a:chOff x="119519" y="990755"/>
              <a:chExt cx="1529050" cy="571950"/>
            </a:xfrm>
          </p:grpSpPr>
          <p:sp>
            <p:nvSpPr>
              <p:cNvPr id="29" name="矩形 28"/>
              <p:cNvSpPr/>
              <p:nvPr/>
            </p:nvSpPr>
            <p:spPr>
              <a:xfrm>
                <a:off x="119519" y="990755"/>
                <a:ext cx="1529050" cy="5719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矩形 29"/>
              <p:cNvSpPr/>
              <p:nvPr/>
            </p:nvSpPr>
            <p:spPr>
              <a:xfrm>
                <a:off x="119519" y="990755"/>
                <a:ext cx="1529050" cy="5719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9746" tIns="0" rIns="0" bIns="0" spcCol="1270"/>
              <a:lstStyle/>
              <a:p>
                <a:pPr marL="171450" lvl="1" indent="-171450" defTabSz="8001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kumimoji="1"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合約續約達成率</a:t>
                </a:r>
                <a:endParaRPr lang="zh-TW" alt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96" name="群組 95"/>
          <p:cNvGrpSpPr/>
          <p:nvPr/>
        </p:nvGrpSpPr>
        <p:grpSpPr>
          <a:xfrm>
            <a:off x="6429388" y="1857364"/>
            <a:ext cx="2071702" cy="1571636"/>
            <a:chOff x="6429388" y="2071678"/>
            <a:chExt cx="2071702" cy="1571636"/>
          </a:xfrm>
        </p:grpSpPr>
        <p:graphicFrame>
          <p:nvGraphicFramePr>
            <p:cNvPr id="13" name="資料庫圖表 12"/>
            <p:cNvGraphicFramePr/>
            <p:nvPr/>
          </p:nvGraphicFramePr>
          <p:xfrm>
            <a:off x="6429388" y="2071678"/>
            <a:ext cx="2071702" cy="15716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5" r:lo="rId16" r:qs="rId17" r:cs="rId18"/>
            </a:graphicData>
          </a:graphic>
        </p:graphicFrame>
        <p:grpSp>
          <p:nvGrpSpPr>
            <p:cNvPr id="51217" name="群組 30"/>
            <p:cNvGrpSpPr>
              <a:grpSpLocks/>
            </p:cNvGrpSpPr>
            <p:nvPr/>
          </p:nvGrpSpPr>
          <p:grpSpPr bwMode="auto">
            <a:xfrm>
              <a:off x="6794500" y="3224213"/>
              <a:ext cx="1277938" cy="276225"/>
              <a:chOff x="215602" y="880339"/>
              <a:chExt cx="1277949" cy="55288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矩形 32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marL="171450" lvl="1" indent="-171450" defTabSz="8001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新客率</a:t>
                </a:r>
              </a:p>
            </p:txBody>
          </p:sp>
        </p:grpSp>
      </p:grpSp>
      <p:grpSp>
        <p:nvGrpSpPr>
          <p:cNvPr id="97" name="群組 96"/>
          <p:cNvGrpSpPr/>
          <p:nvPr/>
        </p:nvGrpSpPr>
        <p:grpSpPr>
          <a:xfrm>
            <a:off x="6357950" y="3357562"/>
            <a:ext cx="2513013" cy="1804988"/>
            <a:chOff x="6416675" y="3371850"/>
            <a:chExt cx="2513013" cy="1804988"/>
          </a:xfrm>
        </p:grpSpPr>
        <p:sp>
          <p:nvSpPr>
            <p:cNvPr id="26" name=" 3"/>
            <p:cNvSpPr/>
            <p:nvPr/>
          </p:nvSpPr>
          <p:spPr>
            <a:xfrm rot="7181803" flipH="1">
              <a:off x="6280944" y="3507581"/>
              <a:ext cx="1797050" cy="1525588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34" name="橢圓 33"/>
            <p:cNvSpPr/>
            <p:nvPr/>
          </p:nvSpPr>
          <p:spPr>
            <a:xfrm>
              <a:off x="6689725" y="4618038"/>
              <a:ext cx="96838" cy="968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219" name="矩形 34"/>
            <p:cNvSpPr>
              <a:spLocks noChangeArrowheads="1"/>
            </p:cNvSpPr>
            <p:nvPr/>
          </p:nvSpPr>
          <p:spPr bwMode="auto">
            <a:xfrm>
              <a:off x="7500938" y="4286250"/>
              <a:ext cx="646112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  <a:r>
                <a:rPr lang="zh-TW" altLang="en-US" sz="2400" b="1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rPr>
                <a:t>件</a:t>
              </a:r>
              <a:endParaRPr lang="zh-TW" altLang="zh-TW" sz="2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7448550" y="4214813"/>
              <a:ext cx="123825" cy="1238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221" name="矩形 36"/>
            <p:cNvSpPr>
              <a:spLocks noChangeArrowheads="1"/>
            </p:cNvSpPr>
            <p:nvPr/>
          </p:nvSpPr>
          <p:spPr bwMode="auto">
            <a:xfrm>
              <a:off x="6426200" y="4714875"/>
              <a:ext cx="6461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b="1">
                  <a:latin typeface="標楷體" pitchFamily="65" charset="-120"/>
                  <a:ea typeface="標楷體" pitchFamily="65" charset="-120"/>
                </a:rPr>
                <a:t>2</a:t>
              </a:r>
              <a:r>
                <a:rPr lang="zh-TW" altLang="en-US" sz="2400" b="1">
                  <a:latin typeface="標楷體" pitchFamily="65" charset="-120"/>
                  <a:ea typeface="標楷體" pitchFamily="65" charset="-120"/>
                </a:rPr>
                <a:t>件</a:t>
              </a:r>
              <a:endParaRPr lang="zh-TW" altLang="zh-TW" sz="2400" b="1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51222" name="群組 37"/>
            <p:cNvGrpSpPr>
              <a:grpSpLocks/>
            </p:cNvGrpSpPr>
            <p:nvPr/>
          </p:nvGrpSpPr>
          <p:grpSpPr bwMode="auto">
            <a:xfrm>
              <a:off x="7072313" y="4714875"/>
              <a:ext cx="1857375" cy="347663"/>
              <a:chOff x="215602" y="880339"/>
              <a:chExt cx="1277949" cy="552885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0" name="矩形 39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marL="171450" lvl="1" indent="-171450" defTabSz="8001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Call Out </a:t>
                </a: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關懷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</a:b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單位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:</a:t>
                </a: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人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*</a:t>
                </a: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日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98" name="群組 97"/>
          <p:cNvGrpSpPr/>
          <p:nvPr/>
        </p:nvGrpSpPr>
        <p:grpSpPr>
          <a:xfrm>
            <a:off x="4864124" y="4786322"/>
            <a:ext cx="3208338" cy="1482725"/>
            <a:chOff x="4864100" y="4784725"/>
            <a:chExt cx="3208338" cy="1482725"/>
          </a:xfrm>
        </p:grpSpPr>
        <p:sp>
          <p:nvSpPr>
            <p:cNvPr id="27" name=" 3"/>
            <p:cNvSpPr/>
            <p:nvPr/>
          </p:nvSpPr>
          <p:spPr>
            <a:xfrm rot="8539148" flipH="1">
              <a:off x="4864100" y="4784725"/>
              <a:ext cx="1701800" cy="1300163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grpSp>
          <p:nvGrpSpPr>
            <p:cNvPr id="51223" name="群組 40"/>
            <p:cNvGrpSpPr>
              <a:grpSpLocks/>
            </p:cNvGrpSpPr>
            <p:nvPr/>
          </p:nvGrpSpPr>
          <p:grpSpPr bwMode="auto">
            <a:xfrm>
              <a:off x="5786438" y="5929313"/>
              <a:ext cx="2286000" cy="285750"/>
              <a:chOff x="215602" y="880339"/>
              <a:chExt cx="1277949" cy="552885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矩形 42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marL="171450" lvl="1" indent="-171450" defTabSz="8001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客戶滿意度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5</a:t>
                </a: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量表</a:t>
                </a:r>
              </a:p>
            </p:txBody>
          </p:sp>
        </p:grpSp>
        <p:sp>
          <p:nvSpPr>
            <p:cNvPr id="44" name="橢圓 43"/>
            <p:cNvSpPr/>
            <p:nvPr/>
          </p:nvSpPr>
          <p:spPr>
            <a:xfrm>
              <a:off x="5189538" y="5572125"/>
              <a:ext cx="96837" cy="968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橢圓 44"/>
            <p:cNvSpPr/>
            <p:nvPr/>
          </p:nvSpPr>
          <p:spPr>
            <a:xfrm>
              <a:off x="6091238" y="5376863"/>
              <a:ext cx="123825" cy="1238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226" name="群組 45"/>
            <p:cNvGrpSpPr>
              <a:grpSpLocks/>
            </p:cNvGrpSpPr>
            <p:nvPr/>
          </p:nvGrpSpPr>
          <p:grpSpPr bwMode="auto">
            <a:xfrm>
              <a:off x="5000625" y="5715000"/>
              <a:ext cx="1277938" cy="552450"/>
              <a:chOff x="215602" y="880339"/>
              <a:chExt cx="1277949" cy="552885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8" name="矩形 47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200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TW" sz="2400" dirty="0"/>
                  <a:t>3</a:t>
                </a:r>
                <a:r>
                  <a:rPr lang="zh-TW" altLang="en-US" sz="2400" dirty="0">
                    <a:latin typeface="標楷體" pitchFamily="65" charset="-120"/>
                    <a:ea typeface="標楷體" pitchFamily="65" charset="-120"/>
                  </a:rPr>
                  <a:t>分</a:t>
                </a:r>
                <a:endParaRPr lang="zh-TW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51227" name="群組 48"/>
            <p:cNvGrpSpPr>
              <a:grpSpLocks/>
            </p:cNvGrpSpPr>
            <p:nvPr/>
          </p:nvGrpSpPr>
          <p:grpSpPr bwMode="auto">
            <a:xfrm>
              <a:off x="5929313" y="5600700"/>
              <a:ext cx="625475" cy="328613"/>
              <a:chOff x="215602" y="880339"/>
              <a:chExt cx="1277949" cy="552885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1" name="矩形 50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200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TW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4</a:t>
                </a:r>
                <a:r>
                  <a:rPr lang="zh-TW" alt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分</a:t>
                </a:r>
                <a:endParaRPr lang="zh-TW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81" name="群組 80"/>
          <p:cNvGrpSpPr/>
          <p:nvPr/>
        </p:nvGrpSpPr>
        <p:grpSpPr>
          <a:xfrm>
            <a:off x="919163" y="500042"/>
            <a:ext cx="3438525" cy="2003425"/>
            <a:chOff x="919163" y="635000"/>
            <a:chExt cx="3438525" cy="2003425"/>
          </a:xfrm>
        </p:grpSpPr>
        <p:sp>
          <p:nvSpPr>
            <p:cNvPr id="19" name=" 3"/>
            <p:cNvSpPr/>
            <p:nvPr/>
          </p:nvSpPr>
          <p:spPr>
            <a:xfrm rot="14662632">
              <a:off x="788194" y="765969"/>
              <a:ext cx="2003425" cy="1741487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2" name="橢圓 21"/>
            <p:cNvSpPr/>
            <p:nvPr/>
          </p:nvSpPr>
          <p:spPr>
            <a:xfrm>
              <a:off x="2071688" y="2000250"/>
              <a:ext cx="96837" cy="968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230" name="群組 60"/>
            <p:cNvGrpSpPr>
              <a:grpSpLocks/>
            </p:cNvGrpSpPr>
            <p:nvPr/>
          </p:nvGrpSpPr>
          <p:grpSpPr bwMode="auto">
            <a:xfrm>
              <a:off x="1428750" y="1071563"/>
              <a:ext cx="2928938" cy="285750"/>
              <a:chOff x="215602" y="880339"/>
              <a:chExt cx="1637372" cy="552887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215602" y="880339"/>
                <a:ext cx="1277949" cy="552887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3" name="矩形 62"/>
              <p:cNvSpPr/>
              <p:nvPr/>
            </p:nvSpPr>
            <p:spPr>
              <a:xfrm>
                <a:off x="215602" y="880339"/>
                <a:ext cx="1637372" cy="5528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marL="171450" lvl="1" indent="-171450" defTabSz="8001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客戶諮詢案件一週結案率</a:t>
                </a:r>
              </a:p>
            </p:txBody>
          </p:sp>
        </p:grpSp>
        <p:sp>
          <p:nvSpPr>
            <p:cNvPr id="66" name="橢圓 65"/>
            <p:cNvSpPr/>
            <p:nvPr/>
          </p:nvSpPr>
          <p:spPr>
            <a:xfrm>
              <a:off x="1357313" y="1519238"/>
              <a:ext cx="123825" cy="1238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236" name="群組 71"/>
            <p:cNvGrpSpPr>
              <a:grpSpLocks/>
            </p:cNvGrpSpPr>
            <p:nvPr/>
          </p:nvGrpSpPr>
          <p:grpSpPr bwMode="auto">
            <a:xfrm>
              <a:off x="2143125" y="1714500"/>
              <a:ext cx="1277938" cy="552450"/>
              <a:chOff x="215602" y="880339"/>
              <a:chExt cx="1277949" cy="552885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4" name="矩形 73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200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TW" sz="2400" dirty="0"/>
                  <a:t>70%</a:t>
                </a:r>
                <a:endParaRPr lang="zh-TW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51237" name="群組 74"/>
            <p:cNvGrpSpPr>
              <a:grpSpLocks/>
            </p:cNvGrpSpPr>
            <p:nvPr/>
          </p:nvGrpSpPr>
          <p:grpSpPr bwMode="auto">
            <a:xfrm>
              <a:off x="946150" y="1214438"/>
              <a:ext cx="696913" cy="887412"/>
              <a:chOff x="1253736" y="675982"/>
              <a:chExt cx="696520" cy="88672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1253736" y="675982"/>
                <a:ext cx="696520" cy="886724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7" name="矩形 76"/>
              <p:cNvSpPr/>
              <p:nvPr/>
            </p:nvSpPr>
            <p:spPr>
              <a:xfrm>
                <a:off x="1253736" y="675982"/>
                <a:ext cx="696520" cy="88672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68136" tIns="0" rIns="0" bIns="0" spcCol="1270"/>
              <a:lstStyle/>
              <a:p>
                <a:pPr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TW" sz="2400" dirty="0">
                    <a:solidFill>
                      <a:srgbClr val="FF0000"/>
                    </a:solidFill>
                  </a:rPr>
                  <a:t>80%</a:t>
                </a:r>
                <a:endParaRPr lang="zh-TW" sz="2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84" name="群組 83"/>
          <p:cNvGrpSpPr/>
          <p:nvPr/>
        </p:nvGrpSpPr>
        <p:grpSpPr>
          <a:xfrm>
            <a:off x="365125" y="1446213"/>
            <a:ext cx="2635250" cy="2054225"/>
            <a:chOff x="365125" y="1462088"/>
            <a:chExt cx="2635250" cy="2054225"/>
          </a:xfrm>
        </p:grpSpPr>
        <p:sp>
          <p:nvSpPr>
            <p:cNvPr id="20" name=" 3"/>
            <p:cNvSpPr/>
            <p:nvPr/>
          </p:nvSpPr>
          <p:spPr>
            <a:xfrm rot="13908773">
              <a:off x="383381" y="1618457"/>
              <a:ext cx="2054225" cy="1741488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3" name="橢圓 22"/>
            <p:cNvSpPr/>
            <p:nvPr/>
          </p:nvSpPr>
          <p:spPr>
            <a:xfrm>
              <a:off x="1643063" y="2759075"/>
              <a:ext cx="96837" cy="968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7" name="橢圓 66"/>
            <p:cNvSpPr/>
            <p:nvPr/>
          </p:nvSpPr>
          <p:spPr>
            <a:xfrm>
              <a:off x="928688" y="2420938"/>
              <a:ext cx="123825" cy="1238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235" name="群組 68"/>
            <p:cNvGrpSpPr>
              <a:grpSpLocks/>
            </p:cNvGrpSpPr>
            <p:nvPr/>
          </p:nvGrpSpPr>
          <p:grpSpPr bwMode="auto">
            <a:xfrm>
              <a:off x="1500188" y="2214563"/>
              <a:ext cx="1500187" cy="500062"/>
              <a:chOff x="215602" y="880339"/>
              <a:chExt cx="1277949" cy="552885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1" name="矩形 70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marL="171450" lvl="1" indent="-171450" defTabSz="8001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外訓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/>
                </a:r>
                <a:b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</a:b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(</a:t>
                </a: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單位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:</a:t>
                </a: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人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*</a:t>
                </a: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月</a:t>
                </a:r>
                <a:r>
                  <a:rPr lang="en-US" altLang="zh-TW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)</a:t>
                </a:r>
                <a:endParaRPr lang="zh-TW" altLang="en-US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51238" name="群組 77"/>
            <p:cNvGrpSpPr>
              <a:grpSpLocks/>
            </p:cNvGrpSpPr>
            <p:nvPr/>
          </p:nvGrpSpPr>
          <p:grpSpPr bwMode="auto">
            <a:xfrm>
              <a:off x="1571625" y="2928938"/>
              <a:ext cx="1277938" cy="552450"/>
              <a:chOff x="215602" y="880339"/>
              <a:chExt cx="1277949" cy="552885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0" name="矩形 79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200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TW" sz="2400" dirty="0">
                    <a:latin typeface="標楷體" pitchFamily="65" charset="-120"/>
                    <a:ea typeface="標楷體" pitchFamily="65" charset="-120"/>
                  </a:rPr>
                  <a:t>5</a:t>
                </a:r>
                <a:r>
                  <a:rPr lang="zh-TW" altLang="en-US" sz="2400" dirty="0">
                    <a:latin typeface="標楷體" pitchFamily="65" charset="-120"/>
                    <a:ea typeface="標楷體" pitchFamily="65" charset="-120"/>
                  </a:rPr>
                  <a:t>小時</a:t>
                </a:r>
                <a:endParaRPr lang="zh-TW" sz="24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51239" name="群組 80"/>
            <p:cNvGrpSpPr>
              <a:grpSpLocks/>
            </p:cNvGrpSpPr>
            <p:nvPr/>
          </p:nvGrpSpPr>
          <p:grpSpPr bwMode="auto">
            <a:xfrm>
              <a:off x="365125" y="2500313"/>
              <a:ext cx="1277938" cy="552450"/>
              <a:chOff x="215602" y="880339"/>
              <a:chExt cx="1277949" cy="552885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3" name="矩形 82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2001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TW" sz="24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10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標楷體" pitchFamily="65" charset="-120"/>
                    <a:ea typeface="標楷體" pitchFamily="65" charset="-120"/>
                  </a:rPr>
                  <a:t>小時</a:t>
                </a:r>
                <a:endParaRPr lang="zh-TW" sz="2400" dirty="0">
                  <a:solidFill>
                    <a:srgbClr val="FF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87" name="群組 86"/>
          <p:cNvGrpSpPr/>
          <p:nvPr/>
        </p:nvGrpSpPr>
        <p:grpSpPr>
          <a:xfrm>
            <a:off x="71438" y="2616207"/>
            <a:ext cx="2921000" cy="1884363"/>
            <a:chOff x="71438" y="2616200"/>
            <a:chExt cx="2921000" cy="1884363"/>
          </a:xfrm>
        </p:grpSpPr>
        <p:sp>
          <p:nvSpPr>
            <p:cNvPr id="21" name=" 3"/>
            <p:cNvSpPr/>
            <p:nvPr/>
          </p:nvSpPr>
          <p:spPr>
            <a:xfrm rot="13314277">
              <a:off x="311150" y="2616200"/>
              <a:ext cx="2055813" cy="1741488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橢圓 23"/>
            <p:cNvSpPr/>
            <p:nvPr/>
          </p:nvSpPr>
          <p:spPr>
            <a:xfrm>
              <a:off x="1643063" y="3714750"/>
              <a:ext cx="96837" cy="96838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229" name="群組 54"/>
            <p:cNvGrpSpPr>
              <a:grpSpLocks/>
            </p:cNvGrpSpPr>
            <p:nvPr/>
          </p:nvGrpSpPr>
          <p:grpSpPr bwMode="auto">
            <a:xfrm>
              <a:off x="71438" y="3938588"/>
              <a:ext cx="2857500" cy="561975"/>
              <a:chOff x="215602" y="880339"/>
              <a:chExt cx="1277949" cy="552885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7" name="矩形 56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marL="171450" lvl="1" indent="-171450" defTabSz="8001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醫管服務、產品曝光度</a:t>
                </a:r>
              </a:p>
            </p:txBody>
          </p:sp>
        </p:grpSp>
        <p:sp>
          <p:nvSpPr>
            <p:cNvPr id="65" name="橢圓 64"/>
            <p:cNvSpPr/>
            <p:nvPr/>
          </p:nvSpPr>
          <p:spPr>
            <a:xfrm>
              <a:off x="714375" y="3429000"/>
              <a:ext cx="123825" cy="1238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240" name="群組 83"/>
            <p:cNvGrpSpPr>
              <a:grpSpLocks/>
            </p:cNvGrpSpPr>
            <p:nvPr/>
          </p:nvGrpSpPr>
          <p:grpSpPr bwMode="auto">
            <a:xfrm>
              <a:off x="1714500" y="3448050"/>
              <a:ext cx="1277938" cy="552450"/>
              <a:chOff x="215602" y="880339"/>
              <a:chExt cx="1277949" cy="552885"/>
            </a:xfrm>
          </p:grpSpPr>
          <p:sp>
            <p:nvSpPr>
              <p:cNvPr id="85" name="矩形 84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6" name="矩形 85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1" lang="en-US" altLang="zh-TW" sz="2400" dirty="0"/>
                  <a:t>20%</a:t>
                </a:r>
                <a:endParaRPr lang="zh-TW" sz="2400" dirty="0"/>
              </a:p>
            </p:txBody>
          </p:sp>
        </p:grpSp>
        <p:grpSp>
          <p:nvGrpSpPr>
            <p:cNvPr id="51241" name="群組 86"/>
            <p:cNvGrpSpPr>
              <a:grpSpLocks/>
            </p:cNvGrpSpPr>
            <p:nvPr/>
          </p:nvGrpSpPr>
          <p:grpSpPr bwMode="auto">
            <a:xfrm>
              <a:off x="365125" y="3590925"/>
              <a:ext cx="1277938" cy="552450"/>
              <a:chOff x="215602" y="880339"/>
              <a:chExt cx="1277949" cy="552885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9" name="矩形 88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1" lang="en-US" altLang="zh-TW" sz="2400" dirty="0">
                    <a:solidFill>
                      <a:srgbClr val="FF0000"/>
                    </a:solidFill>
                  </a:rPr>
                  <a:t>40%</a:t>
                </a:r>
                <a:endParaRPr lang="zh-TW" sz="2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90" name="群組 89"/>
          <p:cNvGrpSpPr/>
          <p:nvPr/>
        </p:nvGrpSpPr>
        <p:grpSpPr>
          <a:xfrm>
            <a:off x="444492" y="4071942"/>
            <a:ext cx="2984500" cy="1601788"/>
            <a:chOff x="444500" y="4041775"/>
            <a:chExt cx="2984500" cy="1601788"/>
          </a:xfrm>
        </p:grpSpPr>
        <p:sp>
          <p:nvSpPr>
            <p:cNvPr id="18" name=" 3"/>
            <p:cNvSpPr/>
            <p:nvPr/>
          </p:nvSpPr>
          <p:spPr>
            <a:xfrm rot="16634702" flipH="1">
              <a:off x="822325" y="3663950"/>
              <a:ext cx="1538288" cy="2293938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5" name="橢圓 24"/>
            <p:cNvSpPr/>
            <p:nvPr/>
          </p:nvSpPr>
          <p:spPr>
            <a:xfrm>
              <a:off x="1500188" y="4475163"/>
              <a:ext cx="96837" cy="968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228" name="群組 51"/>
            <p:cNvGrpSpPr>
              <a:grpSpLocks/>
            </p:cNvGrpSpPr>
            <p:nvPr/>
          </p:nvGrpSpPr>
          <p:grpSpPr bwMode="auto">
            <a:xfrm>
              <a:off x="1143000" y="5357813"/>
              <a:ext cx="2286000" cy="285750"/>
              <a:chOff x="215602" y="880339"/>
              <a:chExt cx="1277949" cy="55288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4" name="矩形 53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marL="171450" lvl="1" indent="-171450" defTabSz="8001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r>
                  <a:rPr lang="zh-TW" altLang="en-US" b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標楷體" pitchFamily="65" charset="-120"/>
                    <a:ea typeface="標楷體" pitchFamily="65" charset="-120"/>
                  </a:rPr>
                  <a:t>醫管師離職率</a:t>
                </a:r>
              </a:p>
            </p:txBody>
          </p:sp>
        </p:grpSp>
        <p:sp>
          <p:nvSpPr>
            <p:cNvPr id="64" name="橢圓 63"/>
            <p:cNvSpPr/>
            <p:nvPr/>
          </p:nvSpPr>
          <p:spPr>
            <a:xfrm>
              <a:off x="876300" y="4929188"/>
              <a:ext cx="123825" cy="12382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1242" name="群組 89"/>
            <p:cNvGrpSpPr>
              <a:grpSpLocks/>
            </p:cNvGrpSpPr>
            <p:nvPr/>
          </p:nvGrpSpPr>
          <p:grpSpPr bwMode="auto">
            <a:xfrm>
              <a:off x="1643063" y="4429125"/>
              <a:ext cx="1277937" cy="552450"/>
              <a:chOff x="215602" y="880339"/>
              <a:chExt cx="1277949" cy="552885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2" name="矩形 91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1" lang="en-US" altLang="zh-TW" sz="2400" dirty="0"/>
                  <a:t>20%</a:t>
                </a:r>
                <a:endParaRPr lang="zh-TW" sz="2400" dirty="0"/>
              </a:p>
            </p:txBody>
          </p:sp>
        </p:grpSp>
        <p:grpSp>
          <p:nvGrpSpPr>
            <p:cNvPr id="51243" name="群組 92"/>
            <p:cNvGrpSpPr>
              <a:grpSpLocks/>
            </p:cNvGrpSpPr>
            <p:nvPr/>
          </p:nvGrpSpPr>
          <p:grpSpPr bwMode="auto">
            <a:xfrm>
              <a:off x="857250" y="5091113"/>
              <a:ext cx="1277938" cy="552450"/>
              <a:chOff x="215602" y="880339"/>
              <a:chExt cx="1277949" cy="552885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5" name="矩形 94"/>
              <p:cNvSpPr/>
              <p:nvPr/>
            </p:nvSpPr>
            <p:spPr>
              <a:xfrm>
                <a:off x="215602" y="880339"/>
                <a:ext cx="1277949" cy="55288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38421" tIns="0" rIns="0" bIns="0" spcCol="1270"/>
              <a:lstStyle/>
              <a:p>
                <a:pPr defTabSz="1066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kumimoji="1" lang="en-US" altLang="zh-TW" sz="2400" dirty="0">
                    <a:solidFill>
                      <a:srgbClr val="FF0000"/>
                    </a:solidFill>
                  </a:rPr>
                  <a:t>10%</a:t>
                </a:r>
                <a:endParaRPr lang="zh-TW" sz="2400" dirty="0">
                  <a:solidFill>
                    <a:srgbClr val="FF0000"/>
                  </a:solidFill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85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929563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案例總結</a:t>
            </a:r>
          </a:p>
        </p:txBody>
      </p:sp>
      <p:pic>
        <p:nvPicPr>
          <p:cNvPr id="4" name="Picture 4" descr="V公司KM演化 - 概念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928670"/>
            <a:ext cx="7416800" cy="5241925"/>
          </a:xfrm>
          <a:prstGeom prst="rect">
            <a:avLst/>
          </a:prstGeom>
          <a:noFill/>
        </p:spPr>
      </p:pic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5148064" y="908720"/>
            <a:ext cx="3609972" cy="661984"/>
          </a:xfrm>
          <a:prstGeom prst="ribbon">
            <a:avLst>
              <a:gd name="adj1" fmla="val 31250"/>
              <a:gd name="adj2" fmla="val 61481"/>
            </a:avLst>
          </a:prstGeom>
          <a:solidFill>
            <a:srgbClr val="FF0000"/>
          </a:solidFill>
          <a:ln w="127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 sz="1600" b="1" dirty="0">
                <a:solidFill>
                  <a:schemeClr val="bg1"/>
                </a:solidFill>
              </a:rPr>
              <a:t>我們就是醫生的幕僚長</a:t>
            </a:r>
          </a:p>
        </p:txBody>
      </p:sp>
    </p:spTree>
  </p:cSld>
  <p:clrMapOvr>
    <a:masterClrMapping/>
  </p:clrMapOvr>
  <p:transition advTm="50497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929563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知識管理工具</a:t>
            </a:r>
          </a:p>
        </p:txBody>
      </p:sp>
      <p:pic>
        <p:nvPicPr>
          <p:cNvPr id="55299" name="Picture 5" descr="V公司KM工具 - 概念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928671"/>
            <a:ext cx="85202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573016"/>
            <a:ext cx="2571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orme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7929563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結    論</a:t>
            </a:r>
          </a:p>
        </p:txBody>
      </p:sp>
      <p:graphicFrame>
        <p:nvGraphicFramePr>
          <p:cNvPr id="12" name="資料庫圖表 11"/>
          <p:cNvGraphicFramePr/>
          <p:nvPr/>
        </p:nvGraphicFramePr>
        <p:xfrm>
          <a:off x="1142976" y="1142984"/>
          <a:ext cx="671517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矩形 13"/>
          <p:cNvSpPr/>
          <p:nvPr/>
        </p:nvSpPr>
        <p:spPr>
          <a:xfrm>
            <a:off x="285720" y="714356"/>
            <a:ext cx="918446" cy="531613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2" name="群組 21"/>
          <p:cNvGrpSpPr/>
          <p:nvPr/>
        </p:nvGrpSpPr>
        <p:grpSpPr>
          <a:xfrm>
            <a:off x="163147" y="1772816"/>
            <a:ext cx="2090510" cy="1192933"/>
            <a:chOff x="7215206" y="1785926"/>
            <a:chExt cx="2090510" cy="1192933"/>
          </a:xfrm>
        </p:grpSpPr>
        <p:sp>
          <p:nvSpPr>
            <p:cNvPr id="11" name="向左箭號 10"/>
            <p:cNvSpPr/>
            <p:nvPr/>
          </p:nvSpPr>
          <p:spPr>
            <a:xfrm rot="13487972">
              <a:off x="8143853" y="2567594"/>
              <a:ext cx="1161863" cy="41126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群組 12"/>
            <p:cNvGrpSpPr/>
            <p:nvPr/>
          </p:nvGrpSpPr>
          <p:grpSpPr>
            <a:xfrm>
              <a:off x="7215206" y="1785926"/>
              <a:ext cx="1643074" cy="1096708"/>
              <a:chOff x="2388" y="734364"/>
              <a:chExt cx="1370885" cy="1096708"/>
            </a:xfrm>
          </p:grpSpPr>
          <p:sp>
            <p:nvSpPr>
              <p:cNvPr id="20" name="圓角矩形 19"/>
              <p:cNvSpPr/>
              <p:nvPr/>
            </p:nvSpPr>
            <p:spPr>
              <a:xfrm>
                <a:off x="2388" y="734364"/>
                <a:ext cx="1370885" cy="10967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圓角矩形 5"/>
              <p:cNvSpPr/>
              <p:nvPr/>
            </p:nvSpPr>
            <p:spPr>
              <a:xfrm>
                <a:off x="34509" y="766485"/>
                <a:ext cx="1306643" cy="1032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800" kern="1200" dirty="0" smtClean="0">
                    <a:latin typeface="標楷體" pitchFamily="65" charset="-120"/>
                    <a:ea typeface="標楷體" pitchFamily="65" charset="-120"/>
                  </a:rPr>
                  <a:t>由個人學習變成組內學習知識運作螺旋</a:t>
                </a:r>
                <a:endParaRPr lang="zh-TW" altLang="en-US" sz="1800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24" name="群組 23"/>
          <p:cNvGrpSpPr/>
          <p:nvPr/>
        </p:nvGrpSpPr>
        <p:grpSpPr>
          <a:xfrm>
            <a:off x="190203" y="4120130"/>
            <a:ext cx="1932281" cy="1096708"/>
            <a:chOff x="7242262" y="4214818"/>
            <a:chExt cx="1932281" cy="1096708"/>
          </a:xfrm>
        </p:grpSpPr>
        <p:sp>
          <p:nvSpPr>
            <p:cNvPr id="15" name="向左箭號 14"/>
            <p:cNvSpPr/>
            <p:nvPr/>
          </p:nvSpPr>
          <p:spPr>
            <a:xfrm rot="8481883">
              <a:off x="8012680" y="4234877"/>
              <a:ext cx="1161863" cy="411265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群組 15"/>
            <p:cNvGrpSpPr/>
            <p:nvPr/>
          </p:nvGrpSpPr>
          <p:grpSpPr>
            <a:xfrm>
              <a:off x="7242262" y="4214818"/>
              <a:ext cx="1616018" cy="1096708"/>
              <a:chOff x="3198725" y="734364"/>
              <a:chExt cx="1370885" cy="1096708"/>
            </a:xfrm>
          </p:grpSpPr>
          <p:sp>
            <p:nvSpPr>
              <p:cNvPr id="17" name="圓角矩形 16"/>
              <p:cNvSpPr/>
              <p:nvPr/>
            </p:nvSpPr>
            <p:spPr>
              <a:xfrm>
                <a:off x="3198725" y="734364"/>
                <a:ext cx="1370885" cy="1096708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圓角矩形 8"/>
              <p:cNvSpPr/>
              <p:nvPr/>
            </p:nvSpPr>
            <p:spPr>
              <a:xfrm>
                <a:off x="3230846" y="766485"/>
                <a:ext cx="1306643" cy="103246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800" kern="1200" dirty="0" smtClean="0">
                    <a:latin typeface="標楷體" pitchFamily="65" charset="-120"/>
                    <a:ea typeface="標楷體" pitchFamily="65" charset="-120"/>
                  </a:rPr>
                  <a:t>職場交流</a:t>
                </a:r>
                <a:endParaRPr lang="zh-TW" altLang="en-US" sz="1800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aphicFrame>
        <p:nvGraphicFramePr>
          <p:cNvPr id="18" name="資料庫圖表 17"/>
          <p:cNvGraphicFramePr/>
          <p:nvPr/>
        </p:nvGraphicFramePr>
        <p:xfrm>
          <a:off x="467544" y="1700808"/>
          <a:ext cx="799288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AC1792C-7552-408E-8293-C992364E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6AC1792C-7552-408E-8293-C992364E59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203AC53-856E-4F9D-A610-3F170BB84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2203AC53-856E-4F9D-A610-3F170BB84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DDB17E-5D09-424F-A43B-9E8CF5BA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F5DDB17E-5D09-424F-A43B-9E8CF5BA61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C6EF80-652D-4BA1-9FE5-0711A97C8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DCC6EF80-652D-4BA1-9FE5-0711A97C81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F7DE69-619F-47DC-A57A-1D10D2B8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42F7DE69-619F-47DC-A57A-1D10D2B8C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B5742A5-30EB-4636-8450-B82FCF0E8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FB5742A5-30EB-4636-8450-B82FCF0E8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6B45AB-8A7C-4C3F-9D6F-DB447BF0A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016B45AB-8A7C-4C3F-9D6F-DB447BF0A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34AC28-287E-4DA2-AC45-7F72DD7D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DF34AC28-287E-4DA2-AC45-7F72DD7D9C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C5BBF4-52D6-484E-A221-2361528F4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CEC5BBF4-52D6-484E-A221-2361528F4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AC1792C-7552-408E-8293-C992364E59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203AC53-856E-4F9D-A610-3F170BB84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5DDB17E-5D09-424F-A43B-9E8CF5BA61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C6EF80-652D-4BA1-9FE5-0711A97C81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F7DE69-619F-47DC-A57A-1D10D2B8C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B5742A5-30EB-4636-8450-B82FCF0E8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6B45AB-8A7C-4C3F-9D6F-DB447BF0A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F34AC28-287E-4DA2-AC45-7F72DD7D9C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EC5BBF4-52D6-484E-A221-2361528F4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Graphic spid="12" grpId="1" uiExpand="1">
        <p:bldSub>
          <a:bldDgm bld="one"/>
        </p:bldSub>
      </p:bldGraphic>
      <p:bldGraphic spid="18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1"/>
          <p:cNvSpPr txBox="1">
            <a:spLocks/>
          </p:cNvSpPr>
          <p:nvPr/>
        </p:nvSpPr>
        <p:spPr bwMode="auto">
          <a:xfrm>
            <a:off x="1214438" y="214313"/>
            <a:ext cx="65722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演化比較表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4221088"/>
            <a:ext cx="14157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狀    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3356992"/>
            <a:ext cx="14157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解決方案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492896"/>
            <a:ext cx="14157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核心理論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143108" y="4980329"/>
            <a:ext cx="4823959" cy="1020439"/>
            <a:chOff x="2143108" y="4980329"/>
            <a:chExt cx="4823959" cy="1020439"/>
          </a:xfrm>
        </p:grpSpPr>
        <p:sp>
          <p:nvSpPr>
            <p:cNvPr id="8" name="等腰三角形 7"/>
            <p:cNvSpPr/>
            <p:nvPr/>
          </p:nvSpPr>
          <p:spPr>
            <a:xfrm>
              <a:off x="4201469" y="5293532"/>
              <a:ext cx="707236" cy="707236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矩形 8"/>
            <p:cNvSpPr/>
            <p:nvPr/>
          </p:nvSpPr>
          <p:spPr>
            <a:xfrm>
              <a:off x="2143108" y="4980329"/>
              <a:ext cx="4823959" cy="32088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群組 16"/>
          <p:cNvGrpSpPr/>
          <p:nvPr/>
        </p:nvGrpSpPr>
        <p:grpSpPr>
          <a:xfrm>
            <a:off x="2143108" y="1285860"/>
            <a:ext cx="4794455" cy="937211"/>
            <a:chOff x="2214546" y="1285860"/>
            <a:chExt cx="4794455" cy="937211"/>
          </a:xfrm>
        </p:grpSpPr>
        <p:grpSp>
          <p:nvGrpSpPr>
            <p:cNvPr id="10" name="群組 9"/>
            <p:cNvGrpSpPr/>
            <p:nvPr/>
          </p:nvGrpSpPr>
          <p:grpSpPr>
            <a:xfrm>
              <a:off x="2214546" y="1285860"/>
              <a:ext cx="2357706" cy="937211"/>
              <a:chOff x="567449" y="14426"/>
              <a:chExt cx="2357706" cy="937211"/>
            </a:xfrm>
          </p:grpSpPr>
          <p:sp>
            <p:nvSpPr>
              <p:cNvPr id="14" name="圓角矩形 13"/>
              <p:cNvSpPr/>
              <p:nvPr/>
            </p:nvSpPr>
            <p:spPr>
              <a:xfrm>
                <a:off x="567449" y="14426"/>
                <a:ext cx="2357706" cy="9372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" name="圓角矩形 4"/>
              <p:cNvSpPr/>
              <p:nvPr/>
            </p:nvSpPr>
            <p:spPr>
              <a:xfrm>
                <a:off x="594899" y="41876"/>
                <a:ext cx="2302806" cy="8823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zh-TW" altLang="en-US" sz="24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操作型知識</a:t>
                </a:r>
                <a:endParaRPr lang="zh-TW" altLang="en-US" sz="2400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4651295" y="1285860"/>
              <a:ext cx="2357706" cy="937211"/>
              <a:chOff x="3004198" y="14426"/>
              <a:chExt cx="2357706" cy="937211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3004198" y="14426"/>
                <a:ext cx="2357706" cy="93721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圓角矩形 6"/>
              <p:cNvSpPr/>
              <p:nvPr/>
            </p:nvSpPr>
            <p:spPr>
              <a:xfrm>
                <a:off x="3031648" y="41876"/>
                <a:ext cx="2302806" cy="8823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lvl="0" algn="ctr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1" lang="zh-TW" altLang="en-US" sz="2400" b="0" i="0" u="none" strike="noStrike" kern="1200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標楷體" pitchFamily="65" charset="-120"/>
                    <a:ea typeface="標楷體" pitchFamily="65" charset="-120"/>
                  </a:rPr>
                  <a:t>策略型知識</a:t>
                </a:r>
                <a:endParaRPr lang="zh-TW" altLang="en-US" sz="2400" kern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</p:grpSp>
      <p:grpSp>
        <p:nvGrpSpPr>
          <p:cNvPr id="23" name="群組 22"/>
          <p:cNvGrpSpPr/>
          <p:nvPr/>
        </p:nvGrpSpPr>
        <p:grpSpPr>
          <a:xfrm>
            <a:off x="2219311" y="4979676"/>
            <a:ext cx="4704399" cy="1021092"/>
            <a:chOff x="2219311" y="4979676"/>
            <a:chExt cx="4704399" cy="1021092"/>
          </a:xfrm>
        </p:grpSpPr>
        <p:sp>
          <p:nvSpPr>
            <p:cNvPr id="18" name="等腰三角形 17"/>
            <p:cNvSpPr/>
            <p:nvPr/>
          </p:nvSpPr>
          <p:spPr>
            <a:xfrm>
              <a:off x="4220056" y="5297860"/>
              <a:ext cx="702908" cy="702908"/>
            </a:xfrm>
            <a:prstGeom prst="triangle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矩形 18"/>
            <p:cNvSpPr/>
            <p:nvPr/>
          </p:nvSpPr>
          <p:spPr>
            <a:xfrm rot="21360000">
              <a:off x="2219311" y="4979676"/>
              <a:ext cx="4704399" cy="328963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3" name="矩形 32"/>
          <p:cNvSpPr/>
          <p:nvPr/>
        </p:nvSpPr>
        <p:spPr>
          <a:xfrm>
            <a:off x="467544" y="422108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狀    況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7544" y="335699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解決方案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67544" y="2492896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核心理論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90" name="群組 89"/>
          <p:cNvGrpSpPr/>
          <p:nvPr/>
        </p:nvGrpSpPr>
        <p:grpSpPr>
          <a:xfrm>
            <a:off x="2123728" y="2564904"/>
            <a:ext cx="2219799" cy="2491572"/>
            <a:chOff x="534603" y="1243685"/>
            <a:chExt cx="2219799" cy="2491572"/>
          </a:xfrm>
        </p:grpSpPr>
        <p:sp>
          <p:nvSpPr>
            <p:cNvPr id="91" name="圓角矩形 90"/>
            <p:cNvSpPr/>
            <p:nvPr/>
          </p:nvSpPr>
          <p:spPr>
            <a:xfrm rot="21360000">
              <a:off x="534603" y="1243685"/>
              <a:ext cx="2219799" cy="24915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2" name="圓角矩形 4"/>
            <p:cNvSpPr/>
            <p:nvPr/>
          </p:nvSpPr>
          <p:spPr>
            <a:xfrm rot="21360000">
              <a:off x="642965" y="1352047"/>
              <a:ext cx="2003075" cy="22748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成長上限</a:t>
              </a:r>
              <a:endParaRPr lang="zh-TW" altLang="en-US" sz="2400" kern="1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2189344" y="2485986"/>
            <a:ext cx="2235160" cy="2527190"/>
            <a:chOff x="621220" y="1150437"/>
            <a:chExt cx="2235160" cy="2527190"/>
          </a:xfrm>
        </p:grpSpPr>
        <p:sp>
          <p:nvSpPr>
            <p:cNvPr id="97" name="圓角矩形 96"/>
            <p:cNvSpPr/>
            <p:nvPr/>
          </p:nvSpPr>
          <p:spPr>
            <a:xfrm>
              <a:off x="621220" y="1150437"/>
              <a:ext cx="2235160" cy="25271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8" name="圓角矩形 4"/>
            <p:cNvSpPr/>
            <p:nvPr/>
          </p:nvSpPr>
          <p:spPr>
            <a:xfrm>
              <a:off x="730332" y="1259549"/>
              <a:ext cx="2016936" cy="2308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成長上限</a:t>
              </a:r>
              <a:endParaRPr lang="zh-TW" altLang="en-US" sz="2400" kern="1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4641096" y="2485986"/>
            <a:ext cx="2235160" cy="2527190"/>
            <a:chOff x="3072972" y="1150437"/>
            <a:chExt cx="2235160" cy="2527190"/>
          </a:xfrm>
        </p:grpSpPr>
        <p:sp>
          <p:nvSpPr>
            <p:cNvPr id="95" name="圓角矩形 94"/>
            <p:cNvSpPr/>
            <p:nvPr/>
          </p:nvSpPr>
          <p:spPr>
            <a:xfrm>
              <a:off x="3072972" y="1150437"/>
              <a:ext cx="2235160" cy="25271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圓角矩形 6"/>
            <p:cNvSpPr/>
            <p:nvPr/>
          </p:nvSpPr>
          <p:spPr>
            <a:xfrm>
              <a:off x="3182084" y="1259549"/>
              <a:ext cx="2016936" cy="23089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kern="1200" baseline="0" dirty="0" smtClean="0">
                  <a:latin typeface="標楷體" pitchFamily="65" charset="-120"/>
                  <a:ea typeface="標楷體" pitchFamily="65" charset="-120"/>
                </a:rPr>
                <a:t>惡性競爭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99" name="群組 98"/>
          <p:cNvGrpSpPr/>
          <p:nvPr/>
        </p:nvGrpSpPr>
        <p:grpSpPr>
          <a:xfrm>
            <a:off x="2216124" y="3893504"/>
            <a:ext cx="2244040" cy="1176839"/>
            <a:chOff x="690389" y="2526685"/>
            <a:chExt cx="2244040" cy="1176839"/>
          </a:xfrm>
        </p:grpSpPr>
        <p:sp>
          <p:nvSpPr>
            <p:cNvPr id="106" name="圓角矩形 105"/>
            <p:cNvSpPr/>
            <p:nvPr/>
          </p:nvSpPr>
          <p:spPr>
            <a:xfrm rot="21360000">
              <a:off x="690389" y="2526685"/>
              <a:ext cx="2244040" cy="11768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7" name="圓角矩形 4"/>
            <p:cNvSpPr/>
            <p:nvPr/>
          </p:nvSpPr>
          <p:spPr>
            <a:xfrm rot="21360000">
              <a:off x="747838" y="2584134"/>
              <a:ext cx="2129142" cy="1061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成長上限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0" name="群組 99"/>
          <p:cNvGrpSpPr/>
          <p:nvPr/>
        </p:nvGrpSpPr>
        <p:grpSpPr>
          <a:xfrm>
            <a:off x="2123728" y="2636912"/>
            <a:ext cx="2244040" cy="1176839"/>
            <a:chOff x="597993" y="1270093"/>
            <a:chExt cx="2244040" cy="1176839"/>
          </a:xfrm>
        </p:grpSpPr>
        <p:sp>
          <p:nvSpPr>
            <p:cNvPr id="104" name="圓角矩形 103"/>
            <p:cNvSpPr/>
            <p:nvPr/>
          </p:nvSpPr>
          <p:spPr>
            <a:xfrm rot="21360000">
              <a:off x="597993" y="1270093"/>
              <a:ext cx="2244040" cy="11768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5" name="圓角矩形 6"/>
            <p:cNvSpPr/>
            <p:nvPr/>
          </p:nvSpPr>
          <p:spPr>
            <a:xfrm rot="21360000">
              <a:off x="655442" y="1327542"/>
              <a:ext cx="2129142" cy="1061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zh-TW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Call Center</a:t>
              </a:r>
              <a:endParaRPr lang="zh-TW" altLang="en-US" sz="2400" kern="1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1" name="群組 100"/>
          <p:cNvGrpSpPr/>
          <p:nvPr/>
        </p:nvGrpSpPr>
        <p:grpSpPr>
          <a:xfrm>
            <a:off x="4595333" y="3727190"/>
            <a:ext cx="2244040" cy="1176839"/>
            <a:chOff x="3069598" y="2360371"/>
            <a:chExt cx="2244040" cy="1176839"/>
          </a:xfrm>
        </p:grpSpPr>
        <p:sp>
          <p:nvSpPr>
            <p:cNvPr id="102" name="圓角矩形 101"/>
            <p:cNvSpPr/>
            <p:nvPr/>
          </p:nvSpPr>
          <p:spPr>
            <a:xfrm rot="21360000">
              <a:off x="3069598" y="2360371"/>
              <a:ext cx="2244040" cy="117683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圓角矩形 8"/>
            <p:cNvSpPr/>
            <p:nvPr/>
          </p:nvSpPr>
          <p:spPr>
            <a:xfrm rot="21360000">
              <a:off x="3127047" y="2417820"/>
              <a:ext cx="2129142" cy="10619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kern="1200" baseline="0" dirty="0" smtClean="0">
                  <a:latin typeface="標楷體" pitchFamily="65" charset="-120"/>
                  <a:ea typeface="標楷體" pitchFamily="65" charset="-120"/>
                </a:rPr>
                <a:t>惡性競爭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8" name="群組 107"/>
          <p:cNvGrpSpPr/>
          <p:nvPr/>
        </p:nvGrpSpPr>
        <p:grpSpPr>
          <a:xfrm>
            <a:off x="4648055" y="3806160"/>
            <a:ext cx="2228201" cy="1207016"/>
            <a:chOff x="3076452" y="2470611"/>
            <a:chExt cx="2228201" cy="1207016"/>
          </a:xfrm>
        </p:grpSpPr>
        <p:sp>
          <p:nvSpPr>
            <p:cNvPr id="118" name="圓角矩形 117"/>
            <p:cNvSpPr/>
            <p:nvPr/>
          </p:nvSpPr>
          <p:spPr>
            <a:xfrm>
              <a:off x="3076452" y="2470611"/>
              <a:ext cx="2228201" cy="12070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9" name="圓角矩形 4"/>
            <p:cNvSpPr/>
            <p:nvPr/>
          </p:nvSpPr>
          <p:spPr>
            <a:xfrm>
              <a:off x="3135374" y="2529533"/>
              <a:ext cx="2110357" cy="1089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kern="1200" baseline="0" dirty="0" smtClean="0">
                  <a:latin typeface="標楷體" pitchFamily="65" charset="-120"/>
                  <a:ea typeface="標楷體" pitchFamily="65" charset="-120"/>
                </a:rPr>
                <a:t>惡性競爭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09" name="群組 108"/>
          <p:cNvGrpSpPr/>
          <p:nvPr/>
        </p:nvGrpSpPr>
        <p:grpSpPr>
          <a:xfrm>
            <a:off x="4648055" y="2542565"/>
            <a:ext cx="2228201" cy="1207016"/>
            <a:chOff x="3076452" y="1207016"/>
            <a:chExt cx="2228201" cy="1207016"/>
          </a:xfrm>
        </p:grpSpPr>
        <p:sp>
          <p:nvSpPr>
            <p:cNvPr id="116" name="圓角矩形 115"/>
            <p:cNvSpPr/>
            <p:nvPr/>
          </p:nvSpPr>
          <p:spPr>
            <a:xfrm>
              <a:off x="3076452" y="1207016"/>
              <a:ext cx="2228201" cy="12070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7" name="圓角矩形 6"/>
            <p:cNvSpPr/>
            <p:nvPr/>
          </p:nvSpPr>
          <p:spPr>
            <a:xfrm>
              <a:off x="3135374" y="1265938"/>
              <a:ext cx="2110357" cy="1089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kern="1200" baseline="0" smtClean="0">
                  <a:latin typeface="標楷體" pitchFamily="65" charset="-120"/>
                  <a:ea typeface="標楷體" pitchFamily="65" charset="-120"/>
                </a:rPr>
                <a:t>醫管服務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0" name="群組 109"/>
          <p:cNvGrpSpPr/>
          <p:nvPr/>
        </p:nvGrpSpPr>
        <p:grpSpPr>
          <a:xfrm>
            <a:off x="2196303" y="3806160"/>
            <a:ext cx="2228201" cy="1207016"/>
            <a:chOff x="624700" y="2470611"/>
            <a:chExt cx="2228201" cy="1207016"/>
          </a:xfrm>
        </p:grpSpPr>
        <p:sp>
          <p:nvSpPr>
            <p:cNvPr id="114" name="圓角矩形 113"/>
            <p:cNvSpPr/>
            <p:nvPr/>
          </p:nvSpPr>
          <p:spPr>
            <a:xfrm>
              <a:off x="624700" y="2470611"/>
              <a:ext cx="2228201" cy="12070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圓角矩形 8"/>
            <p:cNvSpPr/>
            <p:nvPr/>
          </p:nvSpPr>
          <p:spPr>
            <a:xfrm>
              <a:off x="683622" y="2529533"/>
              <a:ext cx="2110357" cy="1089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成長上限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1" name="群組 110"/>
          <p:cNvGrpSpPr/>
          <p:nvPr/>
        </p:nvGrpSpPr>
        <p:grpSpPr>
          <a:xfrm>
            <a:off x="2196303" y="2542565"/>
            <a:ext cx="2228201" cy="1207016"/>
            <a:chOff x="624700" y="1207016"/>
            <a:chExt cx="2228201" cy="1207016"/>
          </a:xfrm>
        </p:grpSpPr>
        <p:sp>
          <p:nvSpPr>
            <p:cNvPr id="112" name="圓角矩形 111"/>
            <p:cNvSpPr/>
            <p:nvPr/>
          </p:nvSpPr>
          <p:spPr>
            <a:xfrm>
              <a:off x="624700" y="1207016"/>
              <a:ext cx="2228201" cy="12070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3" name="圓角矩形 10"/>
            <p:cNvSpPr/>
            <p:nvPr/>
          </p:nvSpPr>
          <p:spPr>
            <a:xfrm>
              <a:off x="683622" y="1265938"/>
              <a:ext cx="2110357" cy="10891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zh-TW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Call Center</a:t>
              </a:r>
              <a:endParaRPr lang="zh-TW" altLang="en-US" sz="2400" kern="1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0" name="群組 119"/>
          <p:cNvGrpSpPr/>
          <p:nvPr/>
        </p:nvGrpSpPr>
        <p:grpSpPr>
          <a:xfrm>
            <a:off x="2243954" y="4349306"/>
            <a:ext cx="2203938" cy="735878"/>
            <a:chOff x="705021" y="2969821"/>
            <a:chExt cx="2203938" cy="735878"/>
          </a:xfrm>
        </p:grpSpPr>
        <p:sp>
          <p:nvSpPr>
            <p:cNvPr id="133" name="圓角矩形 132"/>
            <p:cNvSpPr/>
            <p:nvPr/>
          </p:nvSpPr>
          <p:spPr>
            <a:xfrm rot="21360000">
              <a:off x="705021" y="2969821"/>
              <a:ext cx="2203938" cy="7358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圓角矩形 4"/>
            <p:cNvSpPr/>
            <p:nvPr/>
          </p:nvSpPr>
          <p:spPr>
            <a:xfrm rot="21360000">
              <a:off x="740944" y="3005744"/>
              <a:ext cx="2132092" cy="664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成長上限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1" name="群組 120"/>
          <p:cNvGrpSpPr/>
          <p:nvPr/>
        </p:nvGrpSpPr>
        <p:grpSpPr>
          <a:xfrm>
            <a:off x="2183841" y="3516970"/>
            <a:ext cx="2203938" cy="735878"/>
            <a:chOff x="644908" y="2137485"/>
            <a:chExt cx="2203938" cy="735878"/>
          </a:xfrm>
        </p:grpSpPr>
        <p:sp>
          <p:nvSpPr>
            <p:cNvPr id="131" name="圓角矩形 130"/>
            <p:cNvSpPr/>
            <p:nvPr/>
          </p:nvSpPr>
          <p:spPr>
            <a:xfrm rot="21360000">
              <a:off x="644908" y="2137485"/>
              <a:ext cx="2203938" cy="7358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2" name="圓角矩形 6"/>
            <p:cNvSpPr/>
            <p:nvPr/>
          </p:nvSpPr>
          <p:spPr>
            <a:xfrm rot="21360000">
              <a:off x="680831" y="2173408"/>
              <a:ext cx="2132092" cy="664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zh-TW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Call Center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2" name="群組 121"/>
          <p:cNvGrpSpPr/>
          <p:nvPr/>
        </p:nvGrpSpPr>
        <p:grpSpPr>
          <a:xfrm>
            <a:off x="2123728" y="2703130"/>
            <a:ext cx="2203938" cy="735878"/>
            <a:chOff x="584795" y="1323645"/>
            <a:chExt cx="2203938" cy="735878"/>
          </a:xfrm>
        </p:grpSpPr>
        <p:sp>
          <p:nvSpPr>
            <p:cNvPr id="129" name="圓角矩形 128"/>
            <p:cNvSpPr/>
            <p:nvPr/>
          </p:nvSpPr>
          <p:spPr>
            <a:xfrm rot="21360000">
              <a:off x="584795" y="1323645"/>
              <a:ext cx="2203938" cy="7358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0" name="圓角矩形 8"/>
            <p:cNvSpPr/>
            <p:nvPr/>
          </p:nvSpPr>
          <p:spPr>
            <a:xfrm rot="21360000">
              <a:off x="620718" y="1359568"/>
              <a:ext cx="2132092" cy="6640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smtClean="0">
                  <a:latin typeface="標楷體" pitchFamily="65" charset="-120"/>
                  <a:ea typeface="標楷體" pitchFamily="65" charset="-120"/>
                </a:rPr>
                <a:t>產品差異化</a:t>
              </a: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3" name="群組 122"/>
          <p:cNvGrpSpPr/>
          <p:nvPr/>
        </p:nvGrpSpPr>
        <p:grpSpPr>
          <a:xfrm>
            <a:off x="4596474" y="4184859"/>
            <a:ext cx="2261710" cy="731838"/>
            <a:chOff x="3057541" y="2805374"/>
            <a:chExt cx="2261710" cy="731838"/>
          </a:xfrm>
        </p:grpSpPr>
        <p:sp>
          <p:nvSpPr>
            <p:cNvPr id="127" name="圓角矩形 126"/>
            <p:cNvSpPr/>
            <p:nvPr/>
          </p:nvSpPr>
          <p:spPr>
            <a:xfrm rot="21360000">
              <a:off x="3057541" y="2805374"/>
              <a:ext cx="2261710" cy="7318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8" name="圓角矩形 10"/>
            <p:cNvSpPr/>
            <p:nvPr/>
          </p:nvSpPr>
          <p:spPr>
            <a:xfrm rot="21360000">
              <a:off x="3093266" y="2841099"/>
              <a:ext cx="2190260" cy="660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kern="1200" baseline="0" dirty="0" smtClean="0">
                  <a:latin typeface="標楷體" pitchFamily="65" charset="-120"/>
                  <a:ea typeface="標楷體" pitchFamily="65" charset="-120"/>
                </a:rPr>
                <a:t>惡性競爭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4" name="群組 123"/>
          <p:cNvGrpSpPr/>
          <p:nvPr/>
        </p:nvGrpSpPr>
        <p:grpSpPr>
          <a:xfrm>
            <a:off x="4536361" y="3352523"/>
            <a:ext cx="2261710" cy="731838"/>
            <a:chOff x="2997428" y="1973038"/>
            <a:chExt cx="2261710" cy="731838"/>
          </a:xfrm>
        </p:grpSpPr>
        <p:sp>
          <p:nvSpPr>
            <p:cNvPr id="125" name="圓角矩形 124"/>
            <p:cNvSpPr/>
            <p:nvPr/>
          </p:nvSpPr>
          <p:spPr>
            <a:xfrm rot="21360000">
              <a:off x="2997428" y="1973038"/>
              <a:ext cx="2261710" cy="73183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6" name="圓角矩形 12"/>
            <p:cNvSpPr/>
            <p:nvPr/>
          </p:nvSpPr>
          <p:spPr>
            <a:xfrm rot="21360000">
              <a:off x="3033153" y="2008763"/>
              <a:ext cx="2190260" cy="660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kern="1200" baseline="0" dirty="0" smtClean="0">
                  <a:latin typeface="標楷體" pitchFamily="65" charset="-120"/>
                  <a:ea typeface="標楷體" pitchFamily="65" charset="-120"/>
                </a:rPr>
                <a:t>醫管服務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5" name="群組 134"/>
          <p:cNvGrpSpPr/>
          <p:nvPr/>
        </p:nvGrpSpPr>
        <p:grpSpPr>
          <a:xfrm>
            <a:off x="4576042" y="4149064"/>
            <a:ext cx="2372222" cy="792104"/>
            <a:chOff x="3004441" y="2885523"/>
            <a:chExt cx="2372222" cy="792104"/>
          </a:xfrm>
        </p:grpSpPr>
        <p:sp>
          <p:nvSpPr>
            <p:cNvPr id="151" name="圓角矩形 150"/>
            <p:cNvSpPr/>
            <p:nvPr/>
          </p:nvSpPr>
          <p:spPr>
            <a:xfrm>
              <a:off x="3004441" y="2885523"/>
              <a:ext cx="2372222" cy="7921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2" name="圓角矩形 4"/>
            <p:cNvSpPr/>
            <p:nvPr/>
          </p:nvSpPr>
          <p:spPr>
            <a:xfrm>
              <a:off x="3043108" y="2924190"/>
              <a:ext cx="2294888" cy="714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kern="1200" baseline="0" dirty="0" smtClean="0">
                  <a:latin typeface="標楷體" pitchFamily="65" charset="-120"/>
                  <a:ea typeface="標楷體" pitchFamily="65" charset="-120"/>
                </a:rPr>
                <a:t>惡性競爭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6" name="群組 135"/>
          <p:cNvGrpSpPr/>
          <p:nvPr/>
        </p:nvGrpSpPr>
        <p:grpSpPr>
          <a:xfrm>
            <a:off x="4576042" y="3300381"/>
            <a:ext cx="2372222" cy="792104"/>
            <a:chOff x="3004441" y="2036840"/>
            <a:chExt cx="2372222" cy="792104"/>
          </a:xfrm>
        </p:grpSpPr>
        <p:sp>
          <p:nvSpPr>
            <p:cNvPr id="149" name="圓角矩形 148"/>
            <p:cNvSpPr/>
            <p:nvPr/>
          </p:nvSpPr>
          <p:spPr>
            <a:xfrm>
              <a:off x="3004441" y="2036840"/>
              <a:ext cx="2372222" cy="7921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0" name="圓角矩形 6"/>
            <p:cNvSpPr/>
            <p:nvPr/>
          </p:nvSpPr>
          <p:spPr>
            <a:xfrm>
              <a:off x="3043108" y="2075507"/>
              <a:ext cx="2294888" cy="714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kern="1200" baseline="0" dirty="0" smtClean="0">
                  <a:latin typeface="標楷體" pitchFamily="65" charset="-120"/>
                  <a:ea typeface="標楷體" pitchFamily="65" charset="-120"/>
                </a:rPr>
                <a:t>醫管服務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7" name="群組 136"/>
          <p:cNvGrpSpPr/>
          <p:nvPr/>
        </p:nvGrpSpPr>
        <p:grpSpPr>
          <a:xfrm>
            <a:off x="4576042" y="2451697"/>
            <a:ext cx="2372222" cy="792104"/>
            <a:chOff x="3004441" y="1188156"/>
            <a:chExt cx="2372222" cy="792104"/>
          </a:xfrm>
        </p:grpSpPr>
        <p:sp>
          <p:nvSpPr>
            <p:cNvPr id="147" name="圓角矩形 146"/>
            <p:cNvSpPr/>
            <p:nvPr/>
          </p:nvSpPr>
          <p:spPr>
            <a:xfrm>
              <a:off x="3004441" y="1188156"/>
              <a:ext cx="2372222" cy="7921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8" name="圓角矩形 8"/>
            <p:cNvSpPr/>
            <p:nvPr/>
          </p:nvSpPr>
          <p:spPr>
            <a:xfrm>
              <a:off x="3043108" y="1226823"/>
              <a:ext cx="2294888" cy="714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0" i="0" u="none" kern="1200" dirty="0" smtClean="0">
                  <a:latin typeface="標楷體" pitchFamily="65" charset="-120"/>
                  <a:ea typeface="標楷體" pitchFamily="65" charset="-120"/>
                </a:rPr>
                <a:t>焦點</a:t>
              </a:r>
              <a:r>
                <a:rPr lang="zh-TW" altLang="en-US" sz="2400" kern="1200" dirty="0" smtClean="0">
                  <a:latin typeface="標楷體" pitchFamily="65" charset="-120"/>
                  <a:ea typeface="標楷體" pitchFamily="65" charset="-120"/>
                </a:rPr>
                <a:t>差異化</a:t>
              </a:r>
              <a:endParaRPr lang="zh-TW" altLang="en-US" sz="2400" b="0" i="0" u="none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8" name="群組 137"/>
          <p:cNvGrpSpPr/>
          <p:nvPr/>
        </p:nvGrpSpPr>
        <p:grpSpPr>
          <a:xfrm>
            <a:off x="2124290" y="4149064"/>
            <a:ext cx="2372222" cy="792104"/>
            <a:chOff x="552689" y="2885523"/>
            <a:chExt cx="2372222" cy="792104"/>
          </a:xfrm>
        </p:grpSpPr>
        <p:sp>
          <p:nvSpPr>
            <p:cNvPr id="145" name="圓角矩形 144"/>
            <p:cNvSpPr/>
            <p:nvPr/>
          </p:nvSpPr>
          <p:spPr>
            <a:xfrm>
              <a:off x="552689" y="2885523"/>
              <a:ext cx="2372222" cy="7921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6" name="圓角矩形 10"/>
            <p:cNvSpPr/>
            <p:nvPr/>
          </p:nvSpPr>
          <p:spPr>
            <a:xfrm>
              <a:off x="591356" y="2924190"/>
              <a:ext cx="2294888" cy="714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zh-TW" altLang="en-US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成長上限</a:t>
              </a:r>
              <a:endParaRPr lang="zh-TW" altLang="en-US" sz="2400" kern="1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39" name="群組 138"/>
          <p:cNvGrpSpPr/>
          <p:nvPr/>
        </p:nvGrpSpPr>
        <p:grpSpPr>
          <a:xfrm>
            <a:off x="2124290" y="3300381"/>
            <a:ext cx="2372222" cy="792104"/>
            <a:chOff x="552689" y="2036840"/>
            <a:chExt cx="2372222" cy="792104"/>
          </a:xfrm>
        </p:grpSpPr>
        <p:sp>
          <p:nvSpPr>
            <p:cNvPr id="143" name="圓角矩形 142"/>
            <p:cNvSpPr/>
            <p:nvPr/>
          </p:nvSpPr>
          <p:spPr>
            <a:xfrm>
              <a:off x="552689" y="2036840"/>
              <a:ext cx="2372222" cy="7921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" name="圓角矩形 12"/>
            <p:cNvSpPr/>
            <p:nvPr/>
          </p:nvSpPr>
          <p:spPr>
            <a:xfrm>
              <a:off x="591356" y="2075507"/>
              <a:ext cx="2294888" cy="714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zh-TW" sz="2400" b="0" i="0" u="none" strike="noStrike" kern="1200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Call </a:t>
              </a:r>
              <a:r>
                <a:rPr kumimoji="1" lang="en-US" altLang="zh-TW" sz="2400" b="0" i="0" u="none" strike="noStrike" kern="1200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標楷體" pitchFamily="65" charset="-120"/>
                  <a:ea typeface="標楷體" pitchFamily="65" charset="-120"/>
                </a:rPr>
                <a:t>Center</a:t>
              </a:r>
              <a:endParaRPr lang="zh-TW" altLang="en-US" sz="2400" kern="1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40" name="群組 139"/>
          <p:cNvGrpSpPr/>
          <p:nvPr/>
        </p:nvGrpSpPr>
        <p:grpSpPr>
          <a:xfrm>
            <a:off x="2124290" y="2451697"/>
            <a:ext cx="2372222" cy="792104"/>
            <a:chOff x="552689" y="1188156"/>
            <a:chExt cx="2372222" cy="792104"/>
          </a:xfrm>
        </p:grpSpPr>
        <p:sp>
          <p:nvSpPr>
            <p:cNvPr id="141" name="圓角矩形 140"/>
            <p:cNvSpPr/>
            <p:nvPr/>
          </p:nvSpPr>
          <p:spPr>
            <a:xfrm>
              <a:off x="552689" y="1188156"/>
              <a:ext cx="2372222" cy="7921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圓角矩形 14"/>
            <p:cNvSpPr/>
            <p:nvPr/>
          </p:nvSpPr>
          <p:spPr>
            <a:xfrm>
              <a:off x="591356" y="1226823"/>
              <a:ext cx="2294888" cy="714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 smtClean="0">
                  <a:latin typeface="標楷體" pitchFamily="65" charset="-120"/>
                  <a:ea typeface="標楷體" pitchFamily="65" charset="-120"/>
                </a:rPr>
                <a:t>產品差異化</a:t>
              </a:r>
              <a:endParaRPr lang="zh-TW" altLang="en-US" sz="2400" kern="120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0"/>
                            </p:stCondLst>
                            <p:childTnLst>
                              <p:par>
                                <p:cTn id="1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T:\9906\IMAG00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071546"/>
            <a:ext cx="8229600" cy="4927600"/>
          </a:xfrm>
          <a:prstGeom prst="rect">
            <a:avLst/>
          </a:prstGeom>
          <a:noFill/>
        </p:spPr>
      </p:pic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214438" y="214313"/>
            <a:ext cx="6572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花絮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 descr="T:\9906\IMAG007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016342"/>
            <a:ext cx="8324505" cy="4984426"/>
          </a:xfrm>
          <a:prstGeom prst="rect">
            <a:avLst/>
          </a:prstGeom>
          <a:noFill/>
        </p:spPr>
      </p:pic>
      <p:pic>
        <p:nvPicPr>
          <p:cNvPr id="1027" name="Picture 3" descr="T:\9906\IMAG00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804" y="1071546"/>
            <a:ext cx="8229600" cy="4927600"/>
          </a:xfrm>
          <a:prstGeom prst="rect">
            <a:avLst/>
          </a:prstGeom>
          <a:noFill/>
        </p:spPr>
      </p:pic>
      <p:pic>
        <p:nvPicPr>
          <p:cNvPr id="1028" name="Picture 4" descr="T:\9906\IMAG00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804" y="1071546"/>
            <a:ext cx="8229600" cy="4927600"/>
          </a:xfrm>
          <a:prstGeom prst="rect">
            <a:avLst/>
          </a:prstGeom>
          <a:noFill/>
        </p:spPr>
      </p:pic>
      <p:pic>
        <p:nvPicPr>
          <p:cNvPr id="1029" name="Picture 5" descr="T:\9906\IMAG007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1073168"/>
            <a:ext cx="8229600" cy="4927600"/>
          </a:xfrm>
          <a:prstGeom prst="rect">
            <a:avLst/>
          </a:prstGeom>
          <a:noFill/>
        </p:spPr>
      </p:pic>
      <p:pic>
        <p:nvPicPr>
          <p:cNvPr id="1031" name="Picture 7" descr="T:\9906\IMAG008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1071546"/>
            <a:ext cx="8229600" cy="4927600"/>
          </a:xfrm>
          <a:prstGeom prst="rect">
            <a:avLst/>
          </a:prstGeom>
          <a:noFill/>
        </p:spPr>
      </p:pic>
      <p:pic>
        <p:nvPicPr>
          <p:cNvPr id="1032" name="Picture 8" descr="T:\9906\IMAG008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034" y="1000108"/>
            <a:ext cx="8229600" cy="4927600"/>
          </a:xfrm>
          <a:prstGeom prst="rect">
            <a:avLst/>
          </a:prstGeom>
          <a:noFill/>
        </p:spPr>
      </p:pic>
      <p:pic>
        <p:nvPicPr>
          <p:cNvPr id="1033" name="Picture 9" descr="T:\9906\IMAG008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34" y="1073168"/>
            <a:ext cx="8229600" cy="4927600"/>
          </a:xfrm>
          <a:prstGeom prst="rect">
            <a:avLst/>
          </a:prstGeom>
          <a:noFill/>
        </p:spPr>
      </p:pic>
      <p:pic>
        <p:nvPicPr>
          <p:cNvPr id="1034" name="Picture 10" descr="T:\9906\IMAG008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4" y="1071546"/>
            <a:ext cx="8229600" cy="4927600"/>
          </a:xfrm>
          <a:prstGeom prst="rect">
            <a:avLst/>
          </a:prstGeom>
          <a:noFill/>
        </p:spPr>
      </p:pic>
      <p:pic>
        <p:nvPicPr>
          <p:cNvPr id="1035" name="Picture 11" descr="T:\9906\IMAG0090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596" y="1000108"/>
            <a:ext cx="8229600" cy="4927600"/>
          </a:xfrm>
          <a:prstGeom prst="rect">
            <a:avLst/>
          </a:prstGeom>
          <a:noFill/>
        </p:spPr>
      </p:pic>
      <p:pic>
        <p:nvPicPr>
          <p:cNvPr id="1036" name="Picture 12" descr="T:\9906\IMAG009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0034" y="1071546"/>
            <a:ext cx="8229600" cy="4927600"/>
          </a:xfrm>
          <a:prstGeom prst="rect">
            <a:avLst/>
          </a:prstGeom>
          <a:noFill/>
        </p:spPr>
      </p:pic>
      <p:pic>
        <p:nvPicPr>
          <p:cNvPr id="1037" name="Picture 13" descr="T:\9906\IMAG0092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5804" y="1000108"/>
            <a:ext cx="8229600" cy="4927600"/>
          </a:xfrm>
          <a:prstGeom prst="rect">
            <a:avLst/>
          </a:prstGeom>
          <a:noFill/>
        </p:spPr>
      </p:pic>
      <p:grpSp>
        <p:nvGrpSpPr>
          <p:cNvPr id="20" name="群組 19"/>
          <p:cNvGrpSpPr/>
          <p:nvPr/>
        </p:nvGrpSpPr>
        <p:grpSpPr>
          <a:xfrm>
            <a:off x="142844" y="1063008"/>
            <a:ext cx="8814476" cy="4946298"/>
            <a:chOff x="142844" y="1063008"/>
            <a:chExt cx="8814476" cy="4946298"/>
          </a:xfrm>
        </p:grpSpPr>
        <p:pic>
          <p:nvPicPr>
            <p:cNvPr id="1038" name="Picture 14" descr="T:\9906\IMAG0077.jp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071802" y="1071546"/>
              <a:ext cx="2956560" cy="4937760"/>
            </a:xfrm>
            <a:prstGeom prst="rect">
              <a:avLst/>
            </a:prstGeom>
            <a:noFill/>
          </p:spPr>
        </p:pic>
        <p:pic>
          <p:nvPicPr>
            <p:cNvPr id="1041" name="Picture 17" descr="T:\9906\IMAG0078.jp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000760" y="1063008"/>
              <a:ext cx="2956560" cy="4937760"/>
            </a:xfrm>
            <a:prstGeom prst="rect">
              <a:avLst/>
            </a:prstGeom>
            <a:noFill/>
          </p:spPr>
        </p:pic>
        <p:pic>
          <p:nvPicPr>
            <p:cNvPr id="1042" name="Picture 18" descr="T:\9906\IMAG0079.jp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2844" y="1071546"/>
              <a:ext cx="2956560" cy="4937760"/>
            </a:xfrm>
            <a:prstGeom prst="rect">
              <a:avLst/>
            </a:prstGeom>
            <a:noFill/>
          </p:spPr>
        </p:pic>
      </p:grpSp>
      <p:grpSp>
        <p:nvGrpSpPr>
          <p:cNvPr id="23" name="群組 22"/>
          <p:cNvGrpSpPr/>
          <p:nvPr/>
        </p:nvGrpSpPr>
        <p:grpSpPr>
          <a:xfrm>
            <a:off x="1214414" y="1000108"/>
            <a:ext cx="6786610" cy="5009198"/>
            <a:chOff x="1214414" y="1000108"/>
            <a:chExt cx="6786610" cy="5009198"/>
          </a:xfrm>
        </p:grpSpPr>
        <p:pic>
          <p:nvPicPr>
            <p:cNvPr id="1043" name="Picture 19" descr="T:\9906\IMAG0080.jp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214414" y="1071546"/>
              <a:ext cx="2956560" cy="4937760"/>
            </a:xfrm>
            <a:prstGeom prst="rect">
              <a:avLst/>
            </a:prstGeom>
            <a:noFill/>
          </p:spPr>
        </p:pic>
        <p:pic>
          <p:nvPicPr>
            <p:cNvPr id="1044" name="Picture 20" descr="T:\9906\IMAG0081.jpg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044464" y="1000108"/>
              <a:ext cx="2956560" cy="4937760"/>
            </a:xfrm>
            <a:prstGeom prst="rect">
              <a:avLst/>
            </a:prstGeom>
            <a:noFill/>
          </p:spPr>
        </p:pic>
      </p:grpSp>
      <p:pic>
        <p:nvPicPr>
          <p:cNvPr id="2" name="Picture 2" descr="C:\Documents and Settings\Administrator\桌面\IMAG0098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39552" y="1124744"/>
            <a:ext cx="8229600" cy="4927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3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8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70" presetID="18" presetClass="exit" presetSubtype="1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3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3000"/>
                            </p:stCondLst>
                            <p:childTnLst>
                              <p:par>
                                <p:cTn id="83" presetID="6" presetClass="exit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8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9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3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5000"/>
                            </p:stCondLst>
                            <p:childTnLst>
                              <p:par>
                                <p:cTn id="105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8" presetClass="entr" presetSubtype="0" ac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8"/>
                                            </p:cond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18" presetID="1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8" presetClass="entr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32" presetID="5" presetClass="exit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3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49" presetID="2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90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9000"/>
                            </p:stCondLst>
                            <p:childTnLst>
                              <p:par>
                                <p:cTn id="159" presetID="2" presetClass="exit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75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5000"/>
                            </p:stCondLst>
                            <p:childTnLst>
                              <p:par>
                                <p:cTn id="17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7850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rme 1"/>
          <p:cNvSpPr>
            <a:spLocks noGrp="1"/>
          </p:cNvSpPr>
          <p:nvPr>
            <p:ph type="title"/>
          </p:nvPr>
        </p:nvSpPr>
        <p:spPr>
          <a:xfrm>
            <a:off x="971600" y="214313"/>
            <a:ext cx="7200800" cy="642937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展望公司的願景</a:t>
            </a:r>
            <a:endParaRPr lang="fr-CA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按鈕形 5"/>
          <p:cNvSpPr/>
          <p:nvPr/>
        </p:nvSpPr>
        <p:spPr>
          <a:xfrm>
            <a:off x="1071563" y="1643063"/>
            <a:ext cx="7000875" cy="307181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Clr>
                <a:schemeClr val="hlink"/>
              </a:buClr>
              <a:buSzPct val="80000"/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全方位醫療資訊提供者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buClr>
                <a:schemeClr val="hlink"/>
              </a:buClr>
              <a:buSzPct val="80000"/>
              <a:defRPr/>
            </a:pPr>
            <a:endParaRPr lang="zh-TW" altLang="en-US" sz="2800" dirty="0"/>
          </a:p>
          <a:p>
            <a:pPr>
              <a:buClr>
                <a:schemeClr val="hlink"/>
              </a:buClr>
              <a:buSzPct val="80000"/>
              <a:defRPr/>
            </a:pPr>
            <a:r>
              <a:rPr lang="en-US" altLang="zh-TW" sz="2800" dirty="0"/>
              <a:t> M.I.S.P = </a:t>
            </a:r>
            <a:br>
              <a:rPr lang="en-US" altLang="zh-TW" sz="2800" dirty="0"/>
            </a:br>
            <a:r>
              <a:rPr lang="en-US" altLang="zh-TW" sz="2800" dirty="0"/>
              <a:t>  Medical Information Solution Provider</a:t>
            </a:r>
          </a:p>
          <a:p>
            <a:pPr algn="ctr">
              <a:defRPr/>
            </a:pPr>
            <a:endParaRPr lang="zh-TW" altLang="en-US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539552" y="4285680"/>
            <a:ext cx="8077200" cy="1231552"/>
          </a:xfrm>
          <a:prstGeom prst="ribbon">
            <a:avLst>
              <a:gd name="adj1" fmla="val 10940"/>
              <a:gd name="adj2" fmla="val 71287"/>
            </a:avLst>
          </a:prstGeom>
          <a:solidFill>
            <a:srgbClr val="FF0000"/>
          </a:solidFill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zh-TW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我們就是醫生的幕僚長</a:t>
            </a:r>
          </a:p>
        </p:txBody>
      </p:sp>
    </p:spTree>
    <p:custDataLst>
      <p:tags r:id="rId1"/>
    </p:custDataLst>
  </p:cSld>
  <p:clrMapOvr>
    <a:masterClrMapping/>
  </p:clrMapOvr>
  <p:transition advTm="63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圖片 12" descr="0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2900" y="1390650"/>
            <a:ext cx="41338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圖片 11" descr="0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1316038"/>
            <a:ext cx="150018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2714625" y="214313"/>
            <a:ext cx="3757613" cy="71437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從 願 景 發 想</a:t>
            </a:r>
            <a:endParaRPr lang="fr-CA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176210" y="3825875"/>
            <a:ext cx="4248153" cy="1419225"/>
            <a:chOff x="176210" y="3825875"/>
            <a:chExt cx="4248153" cy="1419225"/>
          </a:xfrm>
        </p:grpSpPr>
        <p:sp>
          <p:nvSpPr>
            <p:cNvPr id="7173" name="AutoShape 8"/>
            <p:cNvSpPr>
              <a:spLocks noChangeArrowheads="1"/>
            </p:cNvSpPr>
            <p:nvPr/>
          </p:nvSpPr>
          <p:spPr bwMode="auto">
            <a:xfrm rot="18458249" flipH="1">
              <a:off x="2000250" y="2820988"/>
              <a:ext cx="1419225" cy="3429000"/>
            </a:xfrm>
            <a:prstGeom prst="curvedLeftArrow">
              <a:avLst>
                <a:gd name="adj1" fmla="val 7584"/>
                <a:gd name="adj2" fmla="val 43333"/>
                <a:gd name="adj3" fmla="val 31375"/>
              </a:avLst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74" name="AutoShape 9"/>
            <p:cNvSpPr>
              <a:spLocks noChangeArrowheads="1"/>
            </p:cNvSpPr>
            <p:nvPr/>
          </p:nvSpPr>
          <p:spPr bwMode="auto">
            <a:xfrm>
              <a:off x="176210" y="4143380"/>
              <a:ext cx="3609972" cy="661984"/>
            </a:xfrm>
            <a:prstGeom prst="ribbon">
              <a:avLst>
                <a:gd name="adj1" fmla="val 31250"/>
                <a:gd name="adj2" fmla="val 61481"/>
              </a:avLst>
            </a:prstGeom>
            <a:solidFill>
              <a:srgbClr val="FF0000"/>
            </a:solidFill>
            <a:ln w="127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zh-TW" altLang="en-US" sz="1600" b="1" dirty="0">
                  <a:solidFill>
                    <a:schemeClr val="bg1"/>
                  </a:solidFill>
                </a:rPr>
                <a:t>我們就是醫生的幕僚長</a:t>
              </a:r>
            </a:p>
          </p:txBody>
        </p:sp>
      </p:grp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1927225" y="2981325"/>
            <a:ext cx="1877437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2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以軟硬</a:t>
            </a:r>
            <a:r>
              <a:rPr lang="zh-TW" altLang="en-US" sz="2200" b="1" dirty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體為主</a:t>
            </a:r>
          </a:p>
        </p:txBody>
      </p:sp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1919288" y="5532438"/>
            <a:ext cx="3005951" cy="430887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標楷體" pitchFamily="65" charset="-120"/>
                <a:ea typeface="標楷體" pitchFamily="65" charset="-120"/>
              </a:rPr>
              <a:t>提升其他營業項目比重</a:t>
            </a:r>
          </a:p>
        </p:txBody>
      </p:sp>
    </p:spTree>
    <p:custDataLst>
      <p:tags r:id="rId1"/>
    </p:custDataLst>
  </p:cSld>
  <p:clrMapOvr>
    <a:masterClrMapping/>
  </p:clrMapOvr>
  <p:transition advTm="7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  <p:bldP spid="71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向右箭號 3"/>
          <p:cNvSpPr/>
          <p:nvPr/>
        </p:nvSpPr>
        <p:spPr>
          <a:xfrm>
            <a:off x="800100" y="1611313"/>
            <a:ext cx="7772400" cy="403225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sp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2357438" y="214313"/>
            <a:ext cx="4357687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技術理論研究參考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4929188" y="3244850"/>
            <a:ext cx="3929062" cy="827088"/>
            <a:chOff x="4929188" y="3244850"/>
            <a:chExt cx="3929062" cy="827088"/>
          </a:xfrm>
        </p:grpSpPr>
        <p:grpSp>
          <p:nvGrpSpPr>
            <p:cNvPr id="8" name="群組 32"/>
            <p:cNvGrpSpPr>
              <a:grpSpLocks/>
            </p:cNvGrpSpPr>
            <p:nvPr/>
          </p:nvGrpSpPr>
          <p:grpSpPr bwMode="auto">
            <a:xfrm>
              <a:off x="4929188" y="3244850"/>
              <a:ext cx="1857375" cy="827088"/>
              <a:chOff x="0" y="1000140"/>
              <a:chExt cx="1118516" cy="898270"/>
            </a:xfrm>
          </p:grpSpPr>
          <p:sp>
            <p:nvSpPr>
              <p:cNvPr id="34" name="圓角矩形 33"/>
              <p:cNvSpPr/>
              <p:nvPr/>
            </p:nvSpPr>
            <p:spPr>
              <a:xfrm>
                <a:off x="0" y="1000140"/>
                <a:ext cx="1118516" cy="89827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圓角矩形 4"/>
              <p:cNvSpPr/>
              <p:nvPr/>
            </p:nvSpPr>
            <p:spPr>
              <a:xfrm>
                <a:off x="43976" y="1043244"/>
                <a:ext cx="1030564" cy="8120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rgbClr val="FFFF00"/>
                    </a:solidFill>
                    <a:ea typeface="標楷體" pitchFamily="65" charset="-120"/>
                  </a:rPr>
                  <a:t>知識缺口</a:t>
                </a:r>
                <a:endParaRPr lang="zh-TW" altLang="en-US" sz="20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9" name="群組 35"/>
            <p:cNvGrpSpPr>
              <a:grpSpLocks/>
            </p:cNvGrpSpPr>
            <p:nvPr/>
          </p:nvGrpSpPr>
          <p:grpSpPr bwMode="auto">
            <a:xfrm>
              <a:off x="7000875" y="3255963"/>
              <a:ext cx="1857375" cy="815975"/>
              <a:chOff x="0" y="2357447"/>
              <a:chExt cx="1108763" cy="816251"/>
            </a:xfrm>
          </p:grpSpPr>
          <p:sp>
            <p:nvSpPr>
              <p:cNvPr id="37" name="圓角矩形 36"/>
              <p:cNvSpPr/>
              <p:nvPr/>
            </p:nvSpPr>
            <p:spPr>
              <a:xfrm>
                <a:off x="0" y="2357447"/>
                <a:ext cx="1108763" cy="81625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圓角矩形 6"/>
              <p:cNvSpPr/>
              <p:nvPr/>
            </p:nvSpPr>
            <p:spPr>
              <a:xfrm>
                <a:off x="39802" y="2397147"/>
                <a:ext cx="1029160" cy="7368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>
                  <a:defRPr/>
                </a:pPr>
                <a:r>
                  <a:rPr lang="zh-TW" altLang="en-US" sz="2000" b="1" dirty="0">
                    <a:solidFill>
                      <a:srgbClr val="FFFF00"/>
                    </a:solidFill>
                    <a:ea typeface="標楷體" pitchFamily="65" charset="-120"/>
                  </a:rPr>
                  <a:t>彌補方案</a:t>
                </a:r>
                <a:endParaRPr lang="zh-TW" altLang="en-US" sz="2000" dirty="0">
                  <a:solidFill>
                    <a:srgbClr val="FFFF00"/>
                  </a:solidFill>
                </a:endParaRPr>
              </a:p>
            </p:txBody>
          </p:sp>
        </p:grpSp>
      </p:grpSp>
      <p:grpSp>
        <p:nvGrpSpPr>
          <p:cNvPr id="30" name="群組 29"/>
          <p:cNvGrpSpPr/>
          <p:nvPr/>
        </p:nvGrpSpPr>
        <p:grpSpPr>
          <a:xfrm>
            <a:off x="642938" y="2100263"/>
            <a:ext cx="2000250" cy="2614612"/>
            <a:chOff x="642938" y="2100263"/>
            <a:chExt cx="2000250" cy="2614612"/>
          </a:xfrm>
        </p:grpSpPr>
        <p:grpSp>
          <p:nvGrpSpPr>
            <p:cNvPr id="6" name="群組 26"/>
            <p:cNvGrpSpPr>
              <a:grpSpLocks/>
            </p:cNvGrpSpPr>
            <p:nvPr/>
          </p:nvGrpSpPr>
          <p:grpSpPr bwMode="auto">
            <a:xfrm>
              <a:off x="714375" y="2571750"/>
              <a:ext cx="1857375" cy="827088"/>
              <a:chOff x="0" y="1000140"/>
              <a:chExt cx="1118516" cy="898270"/>
            </a:xfrm>
          </p:grpSpPr>
          <p:sp>
            <p:nvSpPr>
              <p:cNvPr id="28" name="圓角矩形 27"/>
              <p:cNvSpPr/>
              <p:nvPr/>
            </p:nvSpPr>
            <p:spPr>
              <a:xfrm>
                <a:off x="0" y="1000140"/>
                <a:ext cx="1118516" cy="89827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圓角矩形 4"/>
              <p:cNvSpPr/>
              <p:nvPr/>
            </p:nvSpPr>
            <p:spPr>
              <a:xfrm>
                <a:off x="43976" y="1043244"/>
                <a:ext cx="1030564" cy="8120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altLang="en-US" sz="2000" b="1" dirty="0">
                    <a:solidFill>
                      <a:schemeClr val="bg2"/>
                    </a:solidFill>
                    <a:ea typeface="標楷體" pitchFamily="65" charset="-120"/>
                  </a:rPr>
                  <a:t>系統思考圖</a:t>
                </a:r>
                <a:endParaRPr lang="zh-TW" altLang="en-US" sz="2000" dirty="0"/>
              </a:p>
            </p:txBody>
          </p:sp>
        </p:grpSp>
        <p:grpSp>
          <p:nvGrpSpPr>
            <p:cNvPr id="7" name="群組 29"/>
            <p:cNvGrpSpPr>
              <a:grpSpLocks/>
            </p:cNvGrpSpPr>
            <p:nvPr/>
          </p:nvGrpSpPr>
          <p:grpSpPr bwMode="auto">
            <a:xfrm>
              <a:off x="714375" y="3827463"/>
              <a:ext cx="1857375" cy="815975"/>
              <a:chOff x="0" y="2357447"/>
              <a:chExt cx="1108763" cy="816251"/>
            </a:xfrm>
          </p:grpSpPr>
          <p:sp>
            <p:nvSpPr>
              <p:cNvPr id="31" name="圓角矩形 30"/>
              <p:cNvSpPr/>
              <p:nvPr/>
            </p:nvSpPr>
            <p:spPr>
              <a:xfrm>
                <a:off x="0" y="2357447"/>
                <a:ext cx="1108763" cy="81625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圓角矩形 6"/>
              <p:cNvSpPr/>
              <p:nvPr/>
            </p:nvSpPr>
            <p:spPr>
              <a:xfrm>
                <a:off x="39802" y="2397147"/>
                <a:ext cx="1029160" cy="7368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TW" sz="2000" b="1" dirty="0">
                    <a:solidFill>
                      <a:schemeClr val="bg2"/>
                    </a:solidFill>
                    <a:ea typeface="標楷體" pitchFamily="65" charset="-120"/>
                  </a:rPr>
                  <a:t>SWOT</a:t>
                </a:r>
                <a:r>
                  <a:rPr lang="zh-TW" altLang="en-US" sz="2000" b="1" dirty="0">
                    <a:solidFill>
                      <a:schemeClr val="bg2"/>
                    </a:solidFill>
                    <a:ea typeface="標楷體" pitchFamily="65" charset="-120"/>
                  </a:rPr>
                  <a:t>分析</a:t>
                </a:r>
                <a:endParaRPr lang="zh-TW" sz="2000" dirty="0"/>
              </a:p>
            </p:txBody>
          </p:sp>
        </p:grpSp>
        <p:sp>
          <p:nvSpPr>
            <p:cNvPr id="39" name="文字方塊 38"/>
            <p:cNvSpPr txBox="1"/>
            <p:nvPr/>
          </p:nvSpPr>
          <p:spPr>
            <a:xfrm>
              <a:off x="827584" y="2100263"/>
              <a:ext cx="1595309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200" b="1" dirty="0">
                  <a:solidFill>
                    <a:schemeClr val="accent6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公司策略面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642938" y="2500313"/>
              <a:ext cx="2000250" cy="221456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2786063" y="1785938"/>
            <a:ext cx="2000250" cy="3286125"/>
            <a:chOff x="2786063" y="1785938"/>
            <a:chExt cx="2000250" cy="3286125"/>
          </a:xfrm>
        </p:grpSpPr>
        <p:grpSp>
          <p:nvGrpSpPr>
            <p:cNvPr id="2" name="群組 10"/>
            <p:cNvGrpSpPr>
              <a:grpSpLocks/>
            </p:cNvGrpSpPr>
            <p:nvPr/>
          </p:nvGrpSpPr>
          <p:grpSpPr bwMode="auto">
            <a:xfrm>
              <a:off x="2857500" y="2286000"/>
              <a:ext cx="1857375" cy="827088"/>
              <a:chOff x="0" y="1000140"/>
              <a:chExt cx="1118516" cy="898270"/>
            </a:xfrm>
          </p:grpSpPr>
          <p:sp>
            <p:nvSpPr>
              <p:cNvPr id="12" name="圓角矩形 11"/>
              <p:cNvSpPr/>
              <p:nvPr/>
            </p:nvSpPr>
            <p:spPr>
              <a:xfrm>
                <a:off x="0" y="1000140"/>
                <a:ext cx="1118516" cy="898270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圓角矩形 4"/>
              <p:cNvSpPr/>
              <p:nvPr/>
            </p:nvSpPr>
            <p:spPr>
              <a:xfrm>
                <a:off x="43976" y="1043244"/>
                <a:ext cx="1030564" cy="81206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zh-TW" altLang="en-US" sz="2000" b="1" dirty="0">
                    <a:solidFill>
                      <a:schemeClr val="bg2"/>
                    </a:solidFill>
                    <a:ea typeface="標楷體" pitchFamily="65" charset="-120"/>
                  </a:rPr>
                  <a:t>系統思考圖</a:t>
                </a:r>
                <a:endParaRPr lang="zh-TW" altLang="en-US" sz="2000" dirty="0"/>
              </a:p>
            </p:txBody>
          </p:sp>
        </p:grpSp>
        <p:grpSp>
          <p:nvGrpSpPr>
            <p:cNvPr id="3" name="群組 13"/>
            <p:cNvGrpSpPr>
              <a:grpSpLocks/>
            </p:cNvGrpSpPr>
            <p:nvPr/>
          </p:nvGrpSpPr>
          <p:grpSpPr bwMode="auto">
            <a:xfrm>
              <a:off x="2857500" y="4184650"/>
              <a:ext cx="1857375" cy="815975"/>
              <a:chOff x="0" y="2357447"/>
              <a:chExt cx="1108763" cy="816251"/>
            </a:xfrm>
          </p:grpSpPr>
          <p:sp>
            <p:nvSpPr>
              <p:cNvPr id="15" name="圓角矩形 14"/>
              <p:cNvSpPr/>
              <p:nvPr/>
            </p:nvSpPr>
            <p:spPr>
              <a:xfrm>
                <a:off x="0" y="2357447"/>
                <a:ext cx="1108763" cy="81625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6" name="圓角矩形 6"/>
              <p:cNvSpPr/>
              <p:nvPr/>
            </p:nvSpPr>
            <p:spPr>
              <a:xfrm>
                <a:off x="39802" y="2397148"/>
                <a:ext cx="1029160" cy="7368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 algn="ctr" defTabSz="889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zh-TW" sz="2000" b="1" dirty="0">
                    <a:solidFill>
                      <a:schemeClr val="bg2"/>
                    </a:solidFill>
                    <a:ea typeface="標楷體" pitchFamily="65" charset="-120"/>
                  </a:rPr>
                  <a:t>SWOT</a:t>
                </a:r>
                <a:r>
                  <a:rPr lang="zh-TW" altLang="en-US" sz="2000" b="1" dirty="0">
                    <a:solidFill>
                      <a:schemeClr val="bg2"/>
                    </a:solidFill>
                    <a:ea typeface="標楷體" pitchFamily="65" charset="-120"/>
                  </a:rPr>
                  <a:t>分析</a:t>
                </a:r>
                <a:endParaRPr lang="zh-TW" sz="2000" dirty="0"/>
              </a:p>
            </p:txBody>
          </p:sp>
        </p:grpSp>
        <p:grpSp>
          <p:nvGrpSpPr>
            <p:cNvPr id="5" name="群組 22"/>
            <p:cNvGrpSpPr>
              <a:grpSpLocks/>
            </p:cNvGrpSpPr>
            <p:nvPr/>
          </p:nvGrpSpPr>
          <p:grpSpPr bwMode="auto">
            <a:xfrm>
              <a:off x="2857500" y="3255963"/>
              <a:ext cx="1857375" cy="815975"/>
              <a:chOff x="0" y="2357447"/>
              <a:chExt cx="1108763" cy="816251"/>
            </a:xfrm>
          </p:grpSpPr>
          <p:sp>
            <p:nvSpPr>
              <p:cNvPr id="24" name="圓角矩形 23"/>
              <p:cNvSpPr/>
              <p:nvPr/>
            </p:nvSpPr>
            <p:spPr>
              <a:xfrm>
                <a:off x="0" y="2357447"/>
                <a:ext cx="1108763" cy="816251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6" name="圓角矩形 6"/>
              <p:cNvSpPr/>
              <p:nvPr/>
            </p:nvSpPr>
            <p:spPr>
              <a:xfrm>
                <a:off x="39802" y="2397147"/>
                <a:ext cx="1029160" cy="73684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76200" tIns="76200" rIns="76200" bIns="76200" spcCol="1270" anchor="ctr"/>
              <a:lstStyle/>
              <a:p>
                <a:pPr>
                  <a:defRPr/>
                </a:pPr>
                <a:r>
                  <a:rPr lang="zh-TW" altLang="en-US" sz="2000" b="1" dirty="0">
                    <a:solidFill>
                      <a:schemeClr val="bg1"/>
                    </a:solidFill>
                    <a:ea typeface="標楷體" pitchFamily="65" charset="-120"/>
                  </a:rPr>
                  <a:t>知識盤點分析</a:t>
                </a:r>
                <a:endParaRPr lang="zh-TW" altLang="en-US" sz="2000" dirty="0"/>
              </a:p>
            </p:txBody>
          </p:sp>
        </p:grpSp>
        <p:sp>
          <p:nvSpPr>
            <p:cNvPr id="40" name="文字方塊 39"/>
            <p:cNvSpPr txBox="1"/>
            <p:nvPr/>
          </p:nvSpPr>
          <p:spPr>
            <a:xfrm>
              <a:off x="2987824" y="1785938"/>
              <a:ext cx="1595309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TW" altLang="en-US" sz="2200" b="1" dirty="0">
                  <a:solidFill>
                    <a:schemeClr val="accent6">
                      <a:lumMod val="75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醫管策略面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2786063" y="2214563"/>
              <a:ext cx="2000250" cy="28575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</p:spTree>
    <p:custDataLst>
      <p:tags r:id="rId1"/>
    </p:custDataLst>
  </p:cSld>
  <p:clrMapOvr>
    <a:masterClrMapping/>
  </p:clrMapOvr>
  <p:transition advTm="44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857375" y="214313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醫管中心知識管理程序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257175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4000500" y="310038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6858000" y="3100388"/>
            <a:ext cx="1214438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1143000" y="3100388"/>
            <a:ext cx="1214438" cy="1828800"/>
            <a:chOff x="1143000" y="3100388"/>
            <a:chExt cx="1214438" cy="1828800"/>
          </a:xfrm>
        </p:grpSpPr>
        <p:sp>
          <p:nvSpPr>
            <p:cNvPr id="21" name="AutoShape 4"/>
            <p:cNvSpPr>
              <a:spLocks noChangeArrowheads="1"/>
            </p:cNvSpPr>
            <p:nvPr/>
          </p:nvSpPr>
          <p:spPr bwMode="auto">
            <a:xfrm>
              <a:off x="1143000" y="3100388"/>
              <a:ext cx="1214438" cy="1828800"/>
            </a:xfrm>
            <a:prstGeom prst="homePlate">
              <a:avLst>
                <a:gd name="adj" fmla="val 33037"/>
              </a:avLst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15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1285875" y="3338513"/>
              <a:ext cx="554038" cy="129698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TW" altLang="en-US" sz="2400" b="1" dirty="0">
                  <a:solidFill>
                    <a:srgbClr val="1508B8"/>
                  </a:solidFill>
                  <a:latin typeface="標楷體" pitchFamily="65" charset="-120"/>
                  <a:ea typeface="標楷體" pitchFamily="65" charset="-120"/>
                </a:rPr>
                <a:t>認知覺醒</a:t>
              </a:r>
            </a:p>
          </p:txBody>
        </p:sp>
      </p:grp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2732088" y="3324225"/>
            <a:ext cx="554037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策    略</a:t>
            </a:r>
          </a:p>
        </p:txBody>
      </p: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4143375" y="3328988"/>
            <a:ext cx="554038" cy="13112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設    計</a:t>
            </a: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7000875" y="3206750"/>
            <a:ext cx="554038" cy="15986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評估與維護</a:t>
            </a:r>
          </a:p>
        </p:txBody>
      </p:sp>
      <p:sp>
        <p:nvSpPr>
          <p:cNvPr id="54" name="AutoShape 19"/>
          <p:cNvSpPr>
            <a:spLocks noChangeArrowheads="1"/>
          </p:cNvSpPr>
          <p:nvPr/>
        </p:nvSpPr>
        <p:spPr bwMode="auto">
          <a:xfrm>
            <a:off x="5429250" y="3087688"/>
            <a:ext cx="1143000" cy="1828800"/>
          </a:xfrm>
          <a:prstGeom prst="homePlate">
            <a:avLst>
              <a:gd name="adj" fmla="val 3303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1508B8"/>
              </a:solidFill>
            </a:endParaRPr>
          </a:p>
        </p:txBody>
      </p:sp>
      <p:sp>
        <p:nvSpPr>
          <p:cNvPr id="56" name="按鈕形 55"/>
          <p:cNvSpPr/>
          <p:nvPr/>
        </p:nvSpPr>
        <p:spPr>
          <a:xfrm>
            <a:off x="1143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第一階段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7" name="按鈕形 56"/>
          <p:cNvSpPr/>
          <p:nvPr/>
        </p:nvSpPr>
        <p:spPr>
          <a:xfrm>
            <a:off x="25717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第二階段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8" name="按鈕形 57"/>
          <p:cNvSpPr/>
          <p:nvPr/>
        </p:nvSpPr>
        <p:spPr>
          <a:xfrm>
            <a:off x="40005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</a:t>
            </a:r>
            <a:r>
              <a:rPr lang="zh-TW" altLang="en-US" b="1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三</a:t>
            </a:r>
            <a:r>
              <a:rPr lang="zh-TW" altLang="en-US" dirty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59" name="按鈕形 58"/>
          <p:cNvSpPr/>
          <p:nvPr/>
        </p:nvSpPr>
        <p:spPr>
          <a:xfrm>
            <a:off x="542925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第五階段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60" name="按鈕形 59"/>
          <p:cNvSpPr/>
          <p:nvPr/>
        </p:nvSpPr>
        <p:spPr>
          <a:xfrm>
            <a:off x="6858000" y="2492375"/>
            <a:ext cx="1214438" cy="428625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第六階段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17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1470" y="1340768"/>
            <a:ext cx="7302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5602178" y="3341861"/>
            <a:ext cx="553998" cy="13106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2400" b="1" dirty="0" smtClean="0">
                <a:solidFill>
                  <a:srgbClr val="1508B8"/>
                </a:solidFill>
                <a:latin typeface="標楷體" pitchFamily="65" charset="-120"/>
                <a:ea typeface="標楷體" pitchFamily="65" charset="-120"/>
              </a:rPr>
              <a:t>導    入</a:t>
            </a:r>
            <a:endParaRPr lang="zh-TW" altLang="en-US" sz="2400" b="1" dirty="0">
              <a:solidFill>
                <a:srgbClr val="1508B8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0" name="群組 29"/>
          <p:cNvGrpSpPr/>
          <p:nvPr/>
        </p:nvGrpSpPr>
        <p:grpSpPr>
          <a:xfrm>
            <a:off x="1144800" y="3099600"/>
            <a:ext cx="1214438" cy="1828800"/>
            <a:chOff x="1115616" y="3832448"/>
            <a:chExt cx="1214438" cy="1828800"/>
          </a:xfrm>
        </p:grpSpPr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1115616" y="3832448"/>
              <a:ext cx="1214438" cy="1828800"/>
            </a:xfrm>
            <a:prstGeom prst="homePlate">
              <a:avLst>
                <a:gd name="adj" fmla="val 3303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TW" altLang="en-US">
                <a:solidFill>
                  <a:srgbClr val="150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Text Box 24"/>
            <p:cNvSpPr txBox="1">
              <a:spLocks noChangeArrowheads="1"/>
            </p:cNvSpPr>
            <p:nvPr/>
          </p:nvSpPr>
          <p:spPr bwMode="auto">
            <a:xfrm>
              <a:off x="1258491" y="4070573"/>
              <a:ext cx="554038" cy="129698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vert="eaVert" wrap="none">
              <a:spAutoFit/>
            </a:bodyPr>
            <a:lstStyle/>
            <a:p>
              <a:pPr>
                <a:defRPr/>
              </a:pPr>
              <a:r>
                <a:rPr lang="zh-TW" altLang="en-US" sz="2400" b="1" dirty="0">
                  <a:solidFill>
                    <a:srgbClr val="1508B8"/>
                  </a:solidFill>
                  <a:latin typeface="標楷體" pitchFamily="65" charset="-120"/>
                  <a:ea typeface="標楷體" pitchFamily="65" charset="-120"/>
                </a:rPr>
                <a:t>認知覺醒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e 1"/>
          <p:cNvSpPr>
            <a:spLocks noGrp="1"/>
          </p:cNvSpPr>
          <p:nvPr>
            <p:ph type="title"/>
          </p:nvPr>
        </p:nvSpPr>
        <p:spPr>
          <a:xfrm>
            <a:off x="1879054" y="285750"/>
            <a:ext cx="5429250" cy="714375"/>
          </a:xfrm>
        </p:spPr>
        <p:txBody>
          <a:bodyPr/>
          <a:lstStyle/>
          <a:p>
            <a:pPr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系統思考分析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5" name="圓角矩形 164"/>
          <p:cNvSpPr/>
          <p:nvPr/>
        </p:nvSpPr>
        <p:spPr>
          <a:xfrm>
            <a:off x="3679667" y="3140671"/>
            <a:ext cx="1577654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客戶滿意度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6" name="圓角矩形 165"/>
          <p:cNvSpPr/>
          <p:nvPr/>
        </p:nvSpPr>
        <p:spPr>
          <a:xfrm>
            <a:off x="2102013" y="1562517"/>
            <a:ext cx="1290807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業績成長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7" name="圓角矩形 166"/>
          <p:cNvSpPr/>
          <p:nvPr/>
        </p:nvSpPr>
        <p:spPr>
          <a:xfrm>
            <a:off x="1958589" y="4606099"/>
            <a:ext cx="1362520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服務能力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8" name="圓角矩形 167"/>
          <p:cNvSpPr/>
          <p:nvPr/>
        </p:nvSpPr>
        <p:spPr>
          <a:xfrm>
            <a:off x="380934" y="2464319"/>
            <a:ext cx="1307936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營業獲利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9" name="圓角矩形 168"/>
          <p:cNvSpPr/>
          <p:nvPr/>
        </p:nvSpPr>
        <p:spPr>
          <a:xfrm>
            <a:off x="-32" y="3591572"/>
            <a:ext cx="1936211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改善服務資源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0" name="圓角矩形 169"/>
          <p:cNvSpPr/>
          <p:nvPr/>
        </p:nvSpPr>
        <p:spPr>
          <a:xfrm>
            <a:off x="5544168" y="1618879"/>
            <a:ext cx="1290807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服務品質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1" name="圓角矩形 170"/>
          <p:cNvSpPr/>
          <p:nvPr/>
        </p:nvSpPr>
        <p:spPr>
          <a:xfrm>
            <a:off x="6978398" y="2520681"/>
            <a:ext cx="1864500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客戶管理問題</a:t>
            </a:r>
            <a:endParaRPr lang="en-US" altLang="zh-TW" sz="2000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2" name="圓角矩形 171"/>
          <p:cNvSpPr/>
          <p:nvPr/>
        </p:nvSpPr>
        <p:spPr>
          <a:xfrm>
            <a:off x="7050110" y="3647934"/>
            <a:ext cx="1290807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客服人力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3" name="右彎箭號 172"/>
          <p:cNvSpPr/>
          <p:nvPr/>
        </p:nvSpPr>
        <p:spPr>
          <a:xfrm flipH="1">
            <a:off x="3464532" y="1618879"/>
            <a:ext cx="860539" cy="1465428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174" name="右彎箭號 173"/>
          <p:cNvSpPr/>
          <p:nvPr/>
        </p:nvSpPr>
        <p:spPr>
          <a:xfrm rot="16200000" flipH="1">
            <a:off x="1037635" y="1358929"/>
            <a:ext cx="707970" cy="1277361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175" name="向下箭號 174"/>
          <p:cNvSpPr/>
          <p:nvPr/>
        </p:nvSpPr>
        <p:spPr>
          <a:xfrm>
            <a:off x="752939" y="2928967"/>
            <a:ext cx="410925" cy="61998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76" name="右彎箭號 175"/>
          <p:cNvSpPr/>
          <p:nvPr/>
        </p:nvSpPr>
        <p:spPr>
          <a:xfrm rot="10800000" flipH="1">
            <a:off x="847061" y="3986110"/>
            <a:ext cx="860539" cy="9581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177" name="右彎箭號 176"/>
          <p:cNvSpPr/>
          <p:nvPr/>
        </p:nvSpPr>
        <p:spPr>
          <a:xfrm rot="5400000" flipH="1">
            <a:off x="3290161" y="3781291"/>
            <a:ext cx="1352703" cy="860539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178" name="加號 177"/>
          <p:cNvSpPr/>
          <p:nvPr/>
        </p:nvSpPr>
        <p:spPr>
          <a:xfrm>
            <a:off x="3177686" y="1900693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79" name="加號 178"/>
          <p:cNvSpPr/>
          <p:nvPr/>
        </p:nvSpPr>
        <p:spPr>
          <a:xfrm>
            <a:off x="1129425" y="2013418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80" name="加號 179"/>
          <p:cNvSpPr/>
          <p:nvPr/>
        </p:nvSpPr>
        <p:spPr>
          <a:xfrm>
            <a:off x="1313186" y="3140671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81" name="加號 180"/>
          <p:cNvSpPr/>
          <p:nvPr/>
        </p:nvSpPr>
        <p:spPr>
          <a:xfrm>
            <a:off x="1600032" y="4211561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82" name="加號 181"/>
          <p:cNvSpPr/>
          <p:nvPr/>
        </p:nvSpPr>
        <p:spPr>
          <a:xfrm>
            <a:off x="3392821" y="3535209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83" name="向下箭號 182"/>
          <p:cNvSpPr/>
          <p:nvPr/>
        </p:nvSpPr>
        <p:spPr>
          <a:xfrm rot="10800000">
            <a:off x="7499724" y="2915220"/>
            <a:ext cx="410925" cy="61998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84" name="右彎箭號 183"/>
          <p:cNvSpPr/>
          <p:nvPr/>
        </p:nvSpPr>
        <p:spPr>
          <a:xfrm rot="16200000" flipH="1">
            <a:off x="4258268" y="1941832"/>
            <a:ext cx="1352703" cy="932250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185" name="右彎箭號 184"/>
          <p:cNvSpPr/>
          <p:nvPr/>
        </p:nvSpPr>
        <p:spPr>
          <a:xfrm flipH="1">
            <a:off x="6978399" y="1618879"/>
            <a:ext cx="860539" cy="789076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186" name="右彎箭號 185"/>
          <p:cNvSpPr/>
          <p:nvPr/>
        </p:nvSpPr>
        <p:spPr>
          <a:xfrm rot="10800000" flipH="1">
            <a:off x="4611918" y="3591572"/>
            <a:ext cx="860539" cy="1409064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187" name="右彎箭號 186"/>
          <p:cNvSpPr/>
          <p:nvPr/>
        </p:nvSpPr>
        <p:spPr>
          <a:xfrm rot="5400000" flipH="1">
            <a:off x="7057659" y="4034923"/>
            <a:ext cx="845440" cy="860539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188" name="加號 187"/>
          <p:cNvSpPr/>
          <p:nvPr/>
        </p:nvSpPr>
        <p:spPr>
          <a:xfrm>
            <a:off x="5257322" y="4324286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89" name="加號 188"/>
          <p:cNvSpPr/>
          <p:nvPr/>
        </p:nvSpPr>
        <p:spPr>
          <a:xfrm>
            <a:off x="6906687" y="4042473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90" name="加號 189"/>
          <p:cNvSpPr/>
          <p:nvPr/>
        </p:nvSpPr>
        <p:spPr>
          <a:xfrm>
            <a:off x="6906687" y="2858858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91" name="加號 190"/>
          <p:cNvSpPr/>
          <p:nvPr/>
        </p:nvSpPr>
        <p:spPr>
          <a:xfrm>
            <a:off x="4970474" y="2746132"/>
            <a:ext cx="501981" cy="394539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92" name="減號 191"/>
          <p:cNvSpPr/>
          <p:nvPr/>
        </p:nvSpPr>
        <p:spPr>
          <a:xfrm>
            <a:off x="6763264" y="1918564"/>
            <a:ext cx="501981" cy="450901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93" name="向下箭號 192"/>
          <p:cNvSpPr/>
          <p:nvPr/>
        </p:nvSpPr>
        <p:spPr>
          <a:xfrm>
            <a:off x="8305567" y="1675243"/>
            <a:ext cx="410925" cy="7890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194" name="圓角矩形 193"/>
          <p:cNvSpPr/>
          <p:nvPr/>
        </p:nvSpPr>
        <p:spPr>
          <a:xfrm>
            <a:off x="7838937" y="1280704"/>
            <a:ext cx="1305063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latin typeface="標楷體" pitchFamily="65" charset="-120"/>
                <a:ea typeface="標楷體" pitchFamily="65" charset="-120"/>
              </a:rPr>
              <a:t>KM</a:t>
            </a:r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推行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4" name="圓角矩形 313"/>
          <p:cNvSpPr/>
          <p:nvPr/>
        </p:nvSpPr>
        <p:spPr>
          <a:xfrm>
            <a:off x="5572132" y="4643446"/>
            <a:ext cx="1362521" cy="33817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latin typeface="標楷體" pitchFamily="65" charset="-120"/>
                <a:ea typeface="標楷體" pitchFamily="65" charset="-120"/>
              </a:rPr>
              <a:t>新客戶數</a:t>
            </a:r>
            <a:endParaRPr lang="zh-TW" altLang="en-US" sz="2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5" name="矩形圖說文字 314"/>
          <p:cNvSpPr/>
          <p:nvPr/>
        </p:nvSpPr>
        <p:spPr>
          <a:xfrm>
            <a:off x="5072066" y="5429264"/>
            <a:ext cx="2857488" cy="714380"/>
          </a:xfrm>
          <a:prstGeom prst="wedgeRectCallout">
            <a:avLst>
              <a:gd name="adj1" fmla="val 26951"/>
              <a:gd name="adj2" fmla="val -121713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r>
              <a:rPr lang="en-US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Call Center</a:t>
            </a:r>
            <a:br>
              <a:rPr lang="en-US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有效解決業績成長上限</a:t>
            </a:r>
          </a:p>
        </p:txBody>
      </p:sp>
      <p:sp>
        <p:nvSpPr>
          <p:cNvPr id="316" name="減號 315"/>
          <p:cNvSpPr/>
          <p:nvPr/>
        </p:nvSpPr>
        <p:spPr>
          <a:xfrm>
            <a:off x="8642019" y="2143116"/>
            <a:ext cx="501981" cy="450901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grpSp>
        <p:nvGrpSpPr>
          <p:cNvPr id="350" name="群組 349"/>
          <p:cNvGrpSpPr/>
          <p:nvPr/>
        </p:nvGrpSpPr>
        <p:grpSpPr>
          <a:xfrm>
            <a:off x="0" y="1285200"/>
            <a:ext cx="9144032" cy="3719932"/>
            <a:chOff x="152368" y="1433104"/>
            <a:chExt cx="9144032" cy="3719932"/>
          </a:xfrm>
        </p:grpSpPr>
        <p:sp>
          <p:nvSpPr>
            <p:cNvPr id="318" name="圓角矩形 317"/>
            <p:cNvSpPr/>
            <p:nvPr/>
          </p:nvSpPr>
          <p:spPr>
            <a:xfrm>
              <a:off x="3832067" y="3293071"/>
              <a:ext cx="1577654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客戶滿意度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9" name="圓角矩形 318"/>
            <p:cNvSpPr/>
            <p:nvPr/>
          </p:nvSpPr>
          <p:spPr>
            <a:xfrm>
              <a:off x="2254413" y="1714917"/>
              <a:ext cx="1290807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業績成長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0" name="圓角矩形 319"/>
            <p:cNvSpPr/>
            <p:nvPr/>
          </p:nvSpPr>
          <p:spPr>
            <a:xfrm>
              <a:off x="2110989" y="4758499"/>
              <a:ext cx="1362520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服務能力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1" name="圓角矩形 320"/>
            <p:cNvSpPr/>
            <p:nvPr/>
          </p:nvSpPr>
          <p:spPr>
            <a:xfrm>
              <a:off x="533334" y="2616719"/>
              <a:ext cx="1307936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營業獲利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2" name="圓角矩形 321"/>
            <p:cNvSpPr/>
            <p:nvPr/>
          </p:nvSpPr>
          <p:spPr>
            <a:xfrm>
              <a:off x="152368" y="3743972"/>
              <a:ext cx="1936211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改善服務資源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3" name="圓角矩形 322"/>
            <p:cNvSpPr/>
            <p:nvPr/>
          </p:nvSpPr>
          <p:spPr>
            <a:xfrm>
              <a:off x="5696568" y="1771279"/>
              <a:ext cx="1290807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服務品質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4" name="圓角矩形 323"/>
            <p:cNvSpPr/>
            <p:nvPr/>
          </p:nvSpPr>
          <p:spPr>
            <a:xfrm>
              <a:off x="7130798" y="2673081"/>
              <a:ext cx="1864500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客戶管理問題</a:t>
              </a:r>
              <a:endParaRPr lang="en-US" altLang="zh-TW" sz="20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5" name="圓角矩形 324"/>
            <p:cNvSpPr/>
            <p:nvPr/>
          </p:nvSpPr>
          <p:spPr>
            <a:xfrm>
              <a:off x="7202510" y="3800334"/>
              <a:ext cx="1290807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客服人力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6" name="右彎箭號 325"/>
            <p:cNvSpPr/>
            <p:nvPr/>
          </p:nvSpPr>
          <p:spPr>
            <a:xfrm flipH="1">
              <a:off x="3616932" y="1771279"/>
              <a:ext cx="860539" cy="1465428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7" name="右彎箭號 326"/>
            <p:cNvSpPr/>
            <p:nvPr/>
          </p:nvSpPr>
          <p:spPr>
            <a:xfrm rot="16200000" flipH="1">
              <a:off x="1190035" y="1511329"/>
              <a:ext cx="707970" cy="1277361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28" name="向下箭號 327"/>
            <p:cNvSpPr/>
            <p:nvPr/>
          </p:nvSpPr>
          <p:spPr>
            <a:xfrm>
              <a:off x="905339" y="3081367"/>
              <a:ext cx="410925" cy="6199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29" name="右彎箭號 328"/>
            <p:cNvSpPr/>
            <p:nvPr/>
          </p:nvSpPr>
          <p:spPr>
            <a:xfrm rot="10800000" flipH="1">
              <a:off x="999461" y="4138510"/>
              <a:ext cx="860539" cy="95816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0" name="右彎箭號 329"/>
            <p:cNvSpPr/>
            <p:nvPr/>
          </p:nvSpPr>
          <p:spPr>
            <a:xfrm rot="5400000" flipH="1">
              <a:off x="3442561" y="3933691"/>
              <a:ext cx="1352703" cy="860539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1" name="加號 330"/>
            <p:cNvSpPr/>
            <p:nvPr/>
          </p:nvSpPr>
          <p:spPr>
            <a:xfrm>
              <a:off x="3330086" y="2053093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32" name="加號 331"/>
            <p:cNvSpPr/>
            <p:nvPr/>
          </p:nvSpPr>
          <p:spPr>
            <a:xfrm>
              <a:off x="1281825" y="2165818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33" name="加號 332"/>
            <p:cNvSpPr/>
            <p:nvPr/>
          </p:nvSpPr>
          <p:spPr>
            <a:xfrm>
              <a:off x="1465586" y="3293071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34" name="加號 333"/>
            <p:cNvSpPr/>
            <p:nvPr/>
          </p:nvSpPr>
          <p:spPr>
            <a:xfrm>
              <a:off x="1752432" y="4363961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35" name="加號 334"/>
            <p:cNvSpPr/>
            <p:nvPr/>
          </p:nvSpPr>
          <p:spPr>
            <a:xfrm>
              <a:off x="3545221" y="3687609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36" name="向下箭號 335"/>
            <p:cNvSpPr/>
            <p:nvPr/>
          </p:nvSpPr>
          <p:spPr>
            <a:xfrm rot="10800000">
              <a:off x="7652124" y="3067620"/>
              <a:ext cx="410925" cy="61998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37" name="右彎箭號 336"/>
            <p:cNvSpPr/>
            <p:nvPr/>
          </p:nvSpPr>
          <p:spPr>
            <a:xfrm rot="16200000" flipH="1">
              <a:off x="4410668" y="2094232"/>
              <a:ext cx="1352703" cy="932250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8" name="右彎箭號 337"/>
            <p:cNvSpPr/>
            <p:nvPr/>
          </p:nvSpPr>
          <p:spPr>
            <a:xfrm flipH="1">
              <a:off x="7130799" y="1771279"/>
              <a:ext cx="860539" cy="789076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39" name="右彎箭號 338"/>
            <p:cNvSpPr/>
            <p:nvPr/>
          </p:nvSpPr>
          <p:spPr>
            <a:xfrm rot="10800000" flipH="1">
              <a:off x="4764318" y="3743972"/>
              <a:ext cx="860539" cy="140906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0" name="右彎箭號 339"/>
            <p:cNvSpPr/>
            <p:nvPr/>
          </p:nvSpPr>
          <p:spPr>
            <a:xfrm rot="5400000" flipH="1">
              <a:off x="7210059" y="4187323"/>
              <a:ext cx="845440" cy="860539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41" name="加號 340"/>
            <p:cNvSpPr/>
            <p:nvPr/>
          </p:nvSpPr>
          <p:spPr>
            <a:xfrm>
              <a:off x="5409722" y="4476686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2" name="加號 341"/>
            <p:cNvSpPr/>
            <p:nvPr/>
          </p:nvSpPr>
          <p:spPr>
            <a:xfrm>
              <a:off x="7059087" y="4194873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3" name="加號 342"/>
            <p:cNvSpPr/>
            <p:nvPr/>
          </p:nvSpPr>
          <p:spPr>
            <a:xfrm>
              <a:off x="7059087" y="3011258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4" name="加號 343"/>
            <p:cNvSpPr/>
            <p:nvPr/>
          </p:nvSpPr>
          <p:spPr>
            <a:xfrm>
              <a:off x="5122874" y="2898532"/>
              <a:ext cx="501981" cy="394539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5" name="減號 344"/>
            <p:cNvSpPr/>
            <p:nvPr/>
          </p:nvSpPr>
          <p:spPr>
            <a:xfrm>
              <a:off x="6915664" y="2070964"/>
              <a:ext cx="501981" cy="450901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6" name="向下箭號 345"/>
            <p:cNvSpPr/>
            <p:nvPr/>
          </p:nvSpPr>
          <p:spPr>
            <a:xfrm>
              <a:off x="8457967" y="1827643"/>
              <a:ext cx="410925" cy="78907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47" name="圓角矩形 346"/>
            <p:cNvSpPr/>
            <p:nvPr/>
          </p:nvSpPr>
          <p:spPr>
            <a:xfrm>
              <a:off x="7991337" y="1433104"/>
              <a:ext cx="1305063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000" b="1" dirty="0" smtClean="0">
                  <a:latin typeface="標楷體" pitchFamily="65" charset="-120"/>
                  <a:ea typeface="標楷體" pitchFamily="65" charset="-120"/>
                </a:rPr>
                <a:t>KM</a:t>
              </a:r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推行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8" name="圓角矩形 347"/>
            <p:cNvSpPr/>
            <p:nvPr/>
          </p:nvSpPr>
          <p:spPr>
            <a:xfrm>
              <a:off x="5724532" y="4795846"/>
              <a:ext cx="1362521" cy="3381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 smtClean="0">
                  <a:latin typeface="標楷體" pitchFamily="65" charset="-120"/>
                  <a:ea typeface="標楷體" pitchFamily="65" charset="-120"/>
                </a:rPr>
                <a:t>新客戶數</a:t>
              </a:r>
              <a:endParaRPr lang="zh-TW" altLang="en-US" sz="20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9" name="減號 348"/>
            <p:cNvSpPr/>
            <p:nvPr/>
          </p:nvSpPr>
          <p:spPr>
            <a:xfrm>
              <a:off x="8794419" y="2295516"/>
              <a:ext cx="501981" cy="450901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grpSp>
        <p:nvGrpSpPr>
          <p:cNvPr id="384" name="群組 383"/>
          <p:cNvGrpSpPr/>
          <p:nvPr/>
        </p:nvGrpSpPr>
        <p:grpSpPr>
          <a:xfrm>
            <a:off x="2000232" y="2148189"/>
            <a:ext cx="5072098" cy="2066629"/>
            <a:chOff x="357158" y="1142984"/>
            <a:chExt cx="5072098" cy="2066629"/>
          </a:xfrm>
        </p:grpSpPr>
        <p:sp>
          <p:nvSpPr>
            <p:cNvPr id="385" name="圓角矩形 384"/>
            <p:cNvSpPr/>
            <p:nvPr/>
          </p:nvSpPr>
          <p:spPr>
            <a:xfrm>
              <a:off x="2401435" y="2176299"/>
              <a:ext cx="876474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客戶滿意度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6" name="圓角矩形 385"/>
            <p:cNvSpPr/>
            <p:nvPr/>
          </p:nvSpPr>
          <p:spPr>
            <a:xfrm>
              <a:off x="1524961" y="1299547"/>
              <a:ext cx="717115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業績成長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7" name="圓角矩形 386"/>
            <p:cNvSpPr/>
            <p:nvPr/>
          </p:nvSpPr>
          <p:spPr>
            <a:xfrm>
              <a:off x="1445281" y="2990425"/>
              <a:ext cx="756956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服務能力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8" name="圓角矩形 387"/>
            <p:cNvSpPr/>
            <p:nvPr/>
          </p:nvSpPr>
          <p:spPr>
            <a:xfrm>
              <a:off x="568806" y="1800548"/>
              <a:ext cx="726631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營業獲利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89" name="圓角矩形 388"/>
            <p:cNvSpPr/>
            <p:nvPr/>
          </p:nvSpPr>
          <p:spPr>
            <a:xfrm>
              <a:off x="357158" y="2426799"/>
              <a:ext cx="1075673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改善服務資源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0" name="圓角矩形 389"/>
            <p:cNvSpPr/>
            <p:nvPr/>
          </p:nvSpPr>
          <p:spPr>
            <a:xfrm>
              <a:off x="3437269" y="1330859"/>
              <a:ext cx="717115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服務品質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1" name="圓角矩形 390"/>
            <p:cNvSpPr/>
            <p:nvPr/>
          </p:nvSpPr>
          <p:spPr>
            <a:xfrm>
              <a:off x="4234064" y="1831860"/>
              <a:ext cx="1035833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客戶管理問題</a:t>
              </a:r>
              <a:endParaRPr lang="en-US" altLang="zh-TW" sz="8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2" name="圓角矩形 391"/>
            <p:cNvSpPr/>
            <p:nvPr/>
          </p:nvSpPr>
          <p:spPr>
            <a:xfrm>
              <a:off x="4273904" y="2458112"/>
              <a:ext cx="717115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客服人力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93" name="右彎箭號 392"/>
            <p:cNvSpPr/>
            <p:nvPr/>
          </p:nvSpPr>
          <p:spPr>
            <a:xfrm flipH="1">
              <a:off x="2281916" y="1330859"/>
              <a:ext cx="478077" cy="81412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4" name="右彎箭號 393"/>
            <p:cNvSpPr/>
            <p:nvPr/>
          </p:nvSpPr>
          <p:spPr>
            <a:xfrm rot="16200000" flipH="1">
              <a:off x="933640" y="1186442"/>
              <a:ext cx="393317" cy="709645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5" name="向下箭號 394"/>
            <p:cNvSpPr/>
            <p:nvPr/>
          </p:nvSpPr>
          <p:spPr>
            <a:xfrm>
              <a:off x="775475" y="2058686"/>
              <a:ext cx="228292" cy="34443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96" name="右彎箭號 395"/>
            <p:cNvSpPr/>
            <p:nvPr/>
          </p:nvSpPr>
          <p:spPr>
            <a:xfrm rot="10800000" flipH="1">
              <a:off x="827765" y="2645988"/>
              <a:ext cx="478077" cy="53231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7" name="右彎箭號 396"/>
            <p:cNvSpPr/>
            <p:nvPr/>
          </p:nvSpPr>
          <p:spPr>
            <a:xfrm rot="5400000" flipH="1">
              <a:off x="2185043" y="2532199"/>
              <a:ext cx="751502" cy="47807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8" name="加號 397"/>
            <p:cNvSpPr/>
            <p:nvPr/>
          </p:nvSpPr>
          <p:spPr>
            <a:xfrm>
              <a:off x="2122557" y="1487423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399" name="加號 398"/>
            <p:cNvSpPr/>
            <p:nvPr/>
          </p:nvSpPr>
          <p:spPr>
            <a:xfrm>
              <a:off x="984634" y="1550047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00" name="加號 399"/>
            <p:cNvSpPr/>
            <p:nvPr/>
          </p:nvSpPr>
          <p:spPr>
            <a:xfrm>
              <a:off x="1086723" y="2176299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01" name="加號 400"/>
            <p:cNvSpPr/>
            <p:nvPr/>
          </p:nvSpPr>
          <p:spPr>
            <a:xfrm>
              <a:off x="1246082" y="2771238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02" name="加號 401"/>
            <p:cNvSpPr/>
            <p:nvPr/>
          </p:nvSpPr>
          <p:spPr>
            <a:xfrm>
              <a:off x="2242076" y="2395487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03" name="向下箭號 402"/>
            <p:cNvSpPr/>
            <p:nvPr/>
          </p:nvSpPr>
          <p:spPr>
            <a:xfrm rot="10800000">
              <a:off x="4523689" y="2051049"/>
              <a:ext cx="228292" cy="34443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04" name="右彎箭號 403"/>
            <p:cNvSpPr/>
            <p:nvPr/>
          </p:nvSpPr>
          <p:spPr>
            <a:xfrm rot="16200000" flipH="1">
              <a:off x="2722880" y="1510277"/>
              <a:ext cx="751502" cy="51791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5" name="右彎箭號 404"/>
            <p:cNvSpPr/>
            <p:nvPr/>
          </p:nvSpPr>
          <p:spPr>
            <a:xfrm flipH="1">
              <a:off x="4234064" y="1330859"/>
              <a:ext cx="478077" cy="438376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6" name="右彎箭號 405"/>
            <p:cNvSpPr/>
            <p:nvPr/>
          </p:nvSpPr>
          <p:spPr>
            <a:xfrm rot="10800000" flipH="1">
              <a:off x="2919353" y="2426799"/>
              <a:ext cx="478077" cy="78281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7" name="右彎箭號 406"/>
            <p:cNvSpPr/>
            <p:nvPr/>
          </p:nvSpPr>
          <p:spPr>
            <a:xfrm rot="5400000" flipH="1">
              <a:off x="4278098" y="2673106"/>
              <a:ext cx="469689" cy="47807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8" name="加號 407"/>
            <p:cNvSpPr/>
            <p:nvPr/>
          </p:nvSpPr>
          <p:spPr>
            <a:xfrm>
              <a:off x="3277910" y="2833863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09" name="加號 408"/>
            <p:cNvSpPr/>
            <p:nvPr/>
          </p:nvSpPr>
          <p:spPr>
            <a:xfrm>
              <a:off x="4194224" y="2677300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10" name="加號 409"/>
            <p:cNvSpPr/>
            <p:nvPr/>
          </p:nvSpPr>
          <p:spPr>
            <a:xfrm>
              <a:off x="4194224" y="2019736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11" name="加號 410"/>
            <p:cNvSpPr/>
            <p:nvPr/>
          </p:nvSpPr>
          <p:spPr>
            <a:xfrm>
              <a:off x="3118550" y="1957111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12" name="減號 411"/>
            <p:cNvSpPr/>
            <p:nvPr/>
          </p:nvSpPr>
          <p:spPr>
            <a:xfrm>
              <a:off x="4114545" y="1497351"/>
              <a:ext cx="278878" cy="250501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13" name="向下箭號 412"/>
            <p:cNvSpPr/>
            <p:nvPr/>
          </p:nvSpPr>
          <p:spPr>
            <a:xfrm>
              <a:off x="4971380" y="1362172"/>
              <a:ext cx="228292" cy="43837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414" name="圓角矩形 413"/>
            <p:cNvSpPr/>
            <p:nvPr/>
          </p:nvSpPr>
          <p:spPr>
            <a:xfrm>
              <a:off x="4712141" y="1142984"/>
              <a:ext cx="717115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b="1" dirty="0" smtClean="0">
                  <a:latin typeface="標楷體" pitchFamily="65" charset="-120"/>
                  <a:ea typeface="標楷體" pitchFamily="65" charset="-120"/>
                </a:rPr>
                <a:t>KM</a:t>
              </a:r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推行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5" name="圓角矩形 414"/>
            <p:cNvSpPr/>
            <p:nvPr/>
          </p:nvSpPr>
          <p:spPr>
            <a:xfrm>
              <a:off x="3457854" y="3000372"/>
              <a:ext cx="756956" cy="18787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新客戶數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6" name="減號 415"/>
            <p:cNvSpPr/>
            <p:nvPr/>
          </p:nvSpPr>
          <p:spPr>
            <a:xfrm>
              <a:off x="5143504" y="1643050"/>
              <a:ext cx="278878" cy="250501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726" name="圓角矩形 725"/>
          <p:cNvSpPr/>
          <p:nvPr/>
        </p:nvSpPr>
        <p:spPr>
          <a:xfrm>
            <a:off x="3457854" y="3000372"/>
            <a:ext cx="756956" cy="18787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800" b="1" dirty="0" smtClean="0">
                <a:latin typeface="標楷體" pitchFamily="65" charset="-120"/>
                <a:ea typeface="標楷體" pitchFamily="65" charset="-120"/>
              </a:rPr>
              <a:t>新客戶數</a:t>
            </a:r>
            <a:endParaRPr lang="zh-TW" altLang="en-US" sz="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7" name="圓角矩形 726"/>
          <p:cNvSpPr/>
          <p:nvPr/>
        </p:nvSpPr>
        <p:spPr>
          <a:xfrm>
            <a:off x="3261276" y="3214686"/>
            <a:ext cx="1185046" cy="66771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新客戶數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8" name="圓角矩形 727"/>
          <p:cNvSpPr/>
          <p:nvPr/>
        </p:nvSpPr>
        <p:spPr>
          <a:xfrm>
            <a:off x="3228358" y="5547487"/>
            <a:ext cx="1272204" cy="322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新客源流失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9" name="圓角矩形 728"/>
          <p:cNvSpPr/>
          <p:nvPr/>
        </p:nvSpPr>
        <p:spPr>
          <a:xfrm>
            <a:off x="5536728" y="3536758"/>
            <a:ext cx="1641782" cy="3456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對手新占率減少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0" name="圓角矩形 729"/>
          <p:cNvSpPr/>
          <p:nvPr/>
        </p:nvSpPr>
        <p:spPr>
          <a:xfrm>
            <a:off x="1500166" y="4597240"/>
            <a:ext cx="1571636" cy="322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調降產品價格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1" name="圓角矩形 730"/>
          <p:cNvSpPr/>
          <p:nvPr/>
        </p:nvSpPr>
        <p:spPr>
          <a:xfrm>
            <a:off x="5500695" y="5547487"/>
            <a:ext cx="1677817" cy="322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對手吸引新客源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2" name="圓角矩形 731"/>
          <p:cNvSpPr/>
          <p:nvPr/>
        </p:nvSpPr>
        <p:spPr>
          <a:xfrm>
            <a:off x="7376018" y="4487263"/>
            <a:ext cx="1185046" cy="322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對手降價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3" name="向下箭號 732"/>
          <p:cNvSpPr/>
          <p:nvPr/>
        </p:nvSpPr>
        <p:spPr>
          <a:xfrm>
            <a:off x="3635717" y="3968806"/>
            <a:ext cx="345638" cy="14689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34" name="向下箭號 733"/>
          <p:cNvSpPr/>
          <p:nvPr/>
        </p:nvSpPr>
        <p:spPr>
          <a:xfrm flipH="1" flipV="1">
            <a:off x="6228005" y="3968806"/>
            <a:ext cx="345638" cy="146896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35" name="向左箭號 734"/>
          <p:cNvSpPr/>
          <p:nvPr/>
        </p:nvSpPr>
        <p:spPr>
          <a:xfrm>
            <a:off x="4621867" y="5461078"/>
            <a:ext cx="828451" cy="40873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6" name="向左箭號 735"/>
          <p:cNvSpPr/>
          <p:nvPr/>
        </p:nvSpPr>
        <p:spPr>
          <a:xfrm rot="10800000">
            <a:off x="4586224" y="3560065"/>
            <a:ext cx="828451" cy="408739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7" name="右彎箭號 736"/>
          <p:cNvSpPr/>
          <p:nvPr/>
        </p:nvSpPr>
        <p:spPr>
          <a:xfrm rot="10800000" flipH="1" flipV="1">
            <a:off x="2080343" y="3623167"/>
            <a:ext cx="1123326" cy="864096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738" name="右彎箭號 737"/>
          <p:cNvSpPr/>
          <p:nvPr/>
        </p:nvSpPr>
        <p:spPr>
          <a:xfrm rot="16200000" flipH="1" flipV="1">
            <a:off x="7351328" y="3623168"/>
            <a:ext cx="777689" cy="777686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739" name="右彎箭號 738"/>
          <p:cNvSpPr/>
          <p:nvPr/>
        </p:nvSpPr>
        <p:spPr>
          <a:xfrm flipH="1" flipV="1">
            <a:off x="7264920" y="4919311"/>
            <a:ext cx="777689" cy="950506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740" name="右彎箭號 739"/>
          <p:cNvSpPr/>
          <p:nvPr/>
        </p:nvSpPr>
        <p:spPr>
          <a:xfrm rot="5400000" flipH="1" flipV="1">
            <a:off x="2166754" y="4832902"/>
            <a:ext cx="777686" cy="1123325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>
              <a:solidFill>
                <a:schemeClr val="tx1"/>
              </a:solidFill>
            </a:endParaRPr>
          </a:p>
        </p:txBody>
      </p:sp>
      <p:sp>
        <p:nvSpPr>
          <p:cNvPr id="741" name="加號 740"/>
          <p:cNvSpPr/>
          <p:nvPr/>
        </p:nvSpPr>
        <p:spPr>
          <a:xfrm>
            <a:off x="3002046" y="3938693"/>
            <a:ext cx="460852" cy="375751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42" name="加號 741"/>
          <p:cNvSpPr/>
          <p:nvPr/>
        </p:nvSpPr>
        <p:spPr>
          <a:xfrm>
            <a:off x="5191090" y="3882396"/>
            <a:ext cx="460852" cy="375751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43" name="加號 742"/>
          <p:cNvSpPr/>
          <p:nvPr/>
        </p:nvSpPr>
        <p:spPr>
          <a:xfrm>
            <a:off x="7264920" y="4055215"/>
            <a:ext cx="460852" cy="375751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44" name="加號 743"/>
          <p:cNvSpPr/>
          <p:nvPr/>
        </p:nvSpPr>
        <p:spPr>
          <a:xfrm>
            <a:off x="7005691" y="5178540"/>
            <a:ext cx="460852" cy="375751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45" name="加號 744"/>
          <p:cNvSpPr/>
          <p:nvPr/>
        </p:nvSpPr>
        <p:spPr>
          <a:xfrm>
            <a:off x="4326994" y="5178540"/>
            <a:ext cx="460852" cy="375751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46" name="加號 745"/>
          <p:cNvSpPr/>
          <p:nvPr/>
        </p:nvSpPr>
        <p:spPr>
          <a:xfrm>
            <a:off x="2397179" y="4919311"/>
            <a:ext cx="460852" cy="375751"/>
          </a:xfrm>
          <a:prstGeom prst="mathPl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47" name="減號 746"/>
          <p:cNvSpPr/>
          <p:nvPr/>
        </p:nvSpPr>
        <p:spPr>
          <a:xfrm>
            <a:off x="3203669" y="5178540"/>
            <a:ext cx="460852" cy="429430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748" name="減號 747"/>
          <p:cNvSpPr/>
          <p:nvPr/>
        </p:nvSpPr>
        <p:spPr>
          <a:xfrm>
            <a:off x="6573643" y="3795986"/>
            <a:ext cx="460852" cy="429430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grpSp>
        <p:nvGrpSpPr>
          <p:cNvPr id="749" name="群組 748"/>
          <p:cNvGrpSpPr/>
          <p:nvPr/>
        </p:nvGrpSpPr>
        <p:grpSpPr>
          <a:xfrm>
            <a:off x="357158" y="1142984"/>
            <a:ext cx="5072098" cy="2066629"/>
            <a:chOff x="357158" y="1142984"/>
            <a:chExt cx="5072098" cy="2066629"/>
          </a:xfrm>
        </p:grpSpPr>
        <p:sp>
          <p:nvSpPr>
            <p:cNvPr id="750" name="圓角矩形 749"/>
            <p:cNvSpPr/>
            <p:nvPr/>
          </p:nvSpPr>
          <p:spPr>
            <a:xfrm>
              <a:off x="2401435" y="2176299"/>
              <a:ext cx="876474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客戶滿意度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1" name="圓角矩形 750"/>
            <p:cNvSpPr/>
            <p:nvPr/>
          </p:nvSpPr>
          <p:spPr>
            <a:xfrm>
              <a:off x="1524961" y="1299547"/>
              <a:ext cx="717115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業績成長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2" name="圓角矩形 751"/>
            <p:cNvSpPr/>
            <p:nvPr/>
          </p:nvSpPr>
          <p:spPr>
            <a:xfrm>
              <a:off x="1445281" y="2990425"/>
              <a:ext cx="756956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服務能力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3" name="圓角矩形 752"/>
            <p:cNvSpPr/>
            <p:nvPr/>
          </p:nvSpPr>
          <p:spPr>
            <a:xfrm>
              <a:off x="568806" y="1800548"/>
              <a:ext cx="726631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營業獲利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4" name="圓角矩形 753"/>
            <p:cNvSpPr/>
            <p:nvPr/>
          </p:nvSpPr>
          <p:spPr>
            <a:xfrm>
              <a:off x="357158" y="2426799"/>
              <a:ext cx="1075673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改善服務資源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5" name="圓角矩形 754"/>
            <p:cNvSpPr/>
            <p:nvPr/>
          </p:nvSpPr>
          <p:spPr>
            <a:xfrm>
              <a:off x="3437269" y="1330859"/>
              <a:ext cx="717115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服務品質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6" name="圓角矩形 755"/>
            <p:cNvSpPr/>
            <p:nvPr/>
          </p:nvSpPr>
          <p:spPr>
            <a:xfrm>
              <a:off x="4234064" y="1831860"/>
              <a:ext cx="1035833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客戶管理問題</a:t>
              </a:r>
              <a:endParaRPr lang="en-US" altLang="zh-TW" sz="8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7" name="圓角矩形 756"/>
            <p:cNvSpPr/>
            <p:nvPr/>
          </p:nvSpPr>
          <p:spPr>
            <a:xfrm>
              <a:off x="4273904" y="2458112"/>
              <a:ext cx="717115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客服人力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58" name="右彎箭號 757"/>
            <p:cNvSpPr/>
            <p:nvPr/>
          </p:nvSpPr>
          <p:spPr>
            <a:xfrm flipH="1">
              <a:off x="2281916" y="1330859"/>
              <a:ext cx="478077" cy="81412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59" name="右彎箭號 758"/>
            <p:cNvSpPr/>
            <p:nvPr/>
          </p:nvSpPr>
          <p:spPr>
            <a:xfrm rot="16200000" flipH="1">
              <a:off x="933640" y="1186442"/>
              <a:ext cx="393317" cy="709645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60" name="向下箭號 759"/>
            <p:cNvSpPr/>
            <p:nvPr/>
          </p:nvSpPr>
          <p:spPr>
            <a:xfrm>
              <a:off x="775475" y="2058686"/>
              <a:ext cx="228292" cy="34443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61" name="右彎箭號 760"/>
            <p:cNvSpPr/>
            <p:nvPr/>
          </p:nvSpPr>
          <p:spPr>
            <a:xfrm rot="10800000" flipH="1">
              <a:off x="827765" y="2645988"/>
              <a:ext cx="478077" cy="53231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62" name="右彎箭號 761"/>
            <p:cNvSpPr/>
            <p:nvPr/>
          </p:nvSpPr>
          <p:spPr>
            <a:xfrm rot="5400000" flipH="1">
              <a:off x="2185043" y="2532199"/>
              <a:ext cx="751502" cy="47807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63" name="加號 762"/>
            <p:cNvSpPr/>
            <p:nvPr/>
          </p:nvSpPr>
          <p:spPr>
            <a:xfrm>
              <a:off x="2122557" y="1487423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64" name="加號 763"/>
            <p:cNvSpPr/>
            <p:nvPr/>
          </p:nvSpPr>
          <p:spPr>
            <a:xfrm>
              <a:off x="984634" y="1550047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65" name="加號 764"/>
            <p:cNvSpPr/>
            <p:nvPr/>
          </p:nvSpPr>
          <p:spPr>
            <a:xfrm>
              <a:off x="1086723" y="2176299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66" name="加號 765"/>
            <p:cNvSpPr/>
            <p:nvPr/>
          </p:nvSpPr>
          <p:spPr>
            <a:xfrm>
              <a:off x="1246082" y="2771238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67" name="加號 766"/>
            <p:cNvSpPr/>
            <p:nvPr/>
          </p:nvSpPr>
          <p:spPr>
            <a:xfrm>
              <a:off x="2242076" y="2395487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68" name="向下箭號 767"/>
            <p:cNvSpPr/>
            <p:nvPr/>
          </p:nvSpPr>
          <p:spPr>
            <a:xfrm rot="10800000">
              <a:off x="4523689" y="2051049"/>
              <a:ext cx="228292" cy="34443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69" name="右彎箭號 768"/>
            <p:cNvSpPr/>
            <p:nvPr/>
          </p:nvSpPr>
          <p:spPr>
            <a:xfrm rot="16200000" flipH="1">
              <a:off x="2722880" y="1510277"/>
              <a:ext cx="751502" cy="51791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0" name="右彎箭號 769"/>
            <p:cNvSpPr/>
            <p:nvPr/>
          </p:nvSpPr>
          <p:spPr>
            <a:xfrm flipH="1">
              <a:off x="4234064" y="1330859"/>
              <a:ext cx="478077" cy="438376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1" name="右彎箭號 770"/>
            <p:cNvSpPr/>
            <p:nvPr/>
          </p:nvSpPr>
          <p:spPr>
            <a:xfrm rot="10800000" flipH="1">
              <a:off x="2919353" y="2426799"/>
              <a:ext cx="478077" cy="78281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2" name="右彎箭號 771"/>
            <p:cNvSpPr/>
            <p:nvPr/>
          </p:nvSpPr>
          <p:spPr>
            <a:xfrm rot="5400000" flipH="1">
              <a:off x="4278098" y="2673106"/>
              <a:ext cx="469689" cy="47807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73" name="加號 772"/>
            <p:cNvSpPr/>
            <p:nvPr/>
          </p:nvSpPr>
          <p:spPr>
            <a:xfrm>
              <a:off x="3277910" y="2833863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74" name="加號 773"/>
            <p:cNvSpPr/>
            <p:nvPr/>
          </p:nvSpPr>
          <p:spPr>
            <a:xfrm>
              <a:off x="4194224" y="2677300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75" name="加號 774"/>
            <p:cNvSpPr/>
            <p:nvPr/>
          </p:nvSpPr>
          <p:spPr>
            <a:xfrm>
              <a:off x="4194224" y="2019736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76" name="加號 775"/>
            <p:cNvSpPr/>
            <p:nvPr/>
          </p:nvSpPr>
          <p:spPr>
            <a:xfrm>
              <a:off x="3118550" y="1957111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77" name="減號 776"/>
            <p:cNvSpPr/>
            <p:nvPr/>
          </p:nvSpPr>
          <p:spPr>
            <a:xfrm>
              <a:off x="4114545" y="1497351"/>
              <a:ext cx="278878" cy="250501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78" name="向下箭號 777"/>
            <p:cNvSpPr/>
            <p:nvPr/>
          </p:nvSpPr>
          <p:spPr>
            <a:xfrm>
              <a:off x="4971380" y="1362172"/>
              <a:ext cx="228292" cy="43837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79" name="圓角矩形 778"/>
            <p:cNvSpPr/>
            <p:nvPr/>
          </p:nvSpPr>
          <p:spPr>
            <a:xfrm>
              <a:off x="4712141" y="1142984"/>
              <a:ext cx="717115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b="1" dirty="0" smtClean="0">
                  <a:latin typeface="標楷體" pitchFamily="65" charset="-120"/>
                  <a:ea typeface="標楷體" pitchFamily="65" charset="-120"/>
                </a:rPr>
                <a:t>KM</a:t>
              </a:r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推行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80" name="減號 779"/>
            <p:cNvSpPr/>
            <p:nvPr/>
          </p:nvSpPr>
          <p:spPr>
            <a:xfrm>
              <a:off x="5143504" y="1643050"/>
              <a:ext cx="278878" cy="250501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781" name="矩形圖說文字 780"/>
          <p:cNvSpPr/>
          <p:nvPr/>
        </p:nvSpPr>
        <p:spPr>
          <a:xfrm>
            <a:off x="5929322" y="1714488"/>
            <a:ext cx="3000396" cy="1071570"/>
          </a:xfrm>
          <a:prstGeom prst="wedgeRectCallout">
            <a:avLst>
              <a:gd name="adj1" fmla="val -41313"/>
              <a:gd name="adj2" fmla="val 10493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面臨的挑戰：</a:t>
            </a:r>
            <a:r>
              <a:rPr lang="en-US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0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醫療平台的產業紅海薄利卻不一定多銷的惡性循環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82" name="群組 290"/>
          <p:cNvGrpSpPr/>
          <p:nvPr/>
        </p:nvGrpSpPr>
        <p:grpSpPr>
          <a:xfrm>
            <a:off x="1500166" y="3214686"/>
            <a:ext cx="7060898" cy="2655131"/>
            <a:chOff x="3224422" y="3808679"/>
            <a:chExt cx="5884082" cy="2212609"/>
          </a:xfrm>
        </p:grpSpPr>
        <p:sp>
          <p:nvSpPr>
            <p:cNvPr id="783" name="圓角矩形 782"/>
            <p:cNvSpPr/>
            <p:nvPr/>
          </p:nvSpPr>
          <p:spPr>
            <a:xfrm>
              <a:off x="4692014" y="3808679"/>
              <a:ext cx="987538" cy="5564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latin typeface="標楷體" pitchFamily="65" charset="-120"/>
                  <a:ea typeface="標楷體" pitchFamily="65" charset="-120"/>
                </a:rPr>
                <a:t>新客戶數</a:t>
              </a:r>
              <a:endParaRPr lang="zh-TW" altLang="en-US" sz="16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84" name="圓角矩形 783"/>
            <p:cNvSpPr/>
            <p:nvPr/>
          </p:nvSpPr>
          <p:spPr>
            <a:xfrm>
              <a:off x="4664582" y="5752680"/>
              <a:ext cx="1060170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latin typeface="標楷體" pitchFamily="65" charset="-120"/>
                  <a:ea typeface="標楷體" pitchFamily="65" charset="-120"/>
                </a:rPr>
                <a:t>新客源流失</a:t>
              </a:r>
              <a:endParaRPr lang="zh-TW" altLang="en-US" sz="16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85" name="圓角矩形 784"/>
            <p:cNvSpPr/>
            <p:nvPr/>
          </p:nvSpPr>
          <p:spPr>
            <a:xfrm>
              <a:off x="6588224" y="4077072"/>
              <a:ext cx="1368152" cy="2880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latin typeface="標楷體" pitchFamily="65" charset="-120"/>
                  <a:ea typeface="標楷體" pitchFamily="65" charset="-120"/>
                </a:rPr>
                <a:t>對手新占率減少</a:t>
              </a:r>
              <a:endParaRPr lang="zh-TW" altLang="en-US" sz="16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86" name="圓角矩形 785"/>
            <p:cNvSpPr/>
            <p:nvPr/>
          </p:nvSpPr>
          <p:spPr>
            <a:xfrm>
              <a:off x="3224422" y="4960807"/>
              <a:ext cx="1250165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latin typeface="標楷體" pitchFamily="65" charset="-120"/>
                  <a:ea typeface="標楷體" pitchFamily="65" charset="-120"/>
                </a:rPr>
                <a:t>調降產品價格</a:t>
              </a:r>
              <a:endParaRPr lang="zh-TW" altLang="en-US" sz="16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87" name="圓角矩形 786"/>
            <p:cNvSpPr/>
            <p:nvPr/>
          </p:nvSpPr>
          <p:spPr>
            <a:xfrm>
              <a:off x="6558196" y="5752680"/>
              <a:ext cx="1398181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latin typeface="標楷體" pitchFamily="65" charset="-120"/>
                  <a:ea typeface="標楷體" pitchFamily="65" charset="-120"/>
                </a:rPr>
                <a:t>對手吸引新客源</a:t>
              </a:r>
              <a:endParaRPr lang="zh-TW" altLang="en-US" sz="16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88" name="圓角矩形 787"/>
            <p:cNvSpPr/>
            <p:nvPr/>
          </p:nvSpPr>
          <p:spPr>
            <a:xfrm>
              <a:off x="8120966" y="4869160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b="1" dirty="0" smtClean="0">
                  <a:latin typeface="標楷體" pitchFamily="65" charset="-120"/>
                  <a:ea typeface="標楷體" pitchFamily="65" charset="-120"/>
                </a:rPr>
                <a:t>對手降價</a:t>
              </a:r>
              <a:endParaRPr lang="zh-TW" altLang="en-US" sz="16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89" name="向下箭號 788"/>
            <p:cNvSpPr/>
            <p:nvPr/>
          </p:nvSpPr>
          <p:spPr>
            <a:xfrm>
              <a:off x="5004048" y="4437112"/>
              <a:ext cx="288032" cy="122413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90" name="向下箭號 789"/>
            <p:cNvSpPr/>
            <p:nvPr/>
          </p:nvSpPr>
          <p:spPr>
            <a:xfrm flipH="1" flipV="1">
              <a:off x="7164288" y="4437112"/>
              <a:ext cx="288032" cy="122413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91" name="向左箭號 790"/>
            <p:cNvSpPr/>
            <p:nvPr/>
          </p:nvSpPr>
          <p:spPr>
            <a:xfrm>
              <a:off x="5825840" y="5680672"/>
              <a:ext cx="690376" cy="340616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2" name="向左箭號 791"/>
            <p:cNvSpPr/>
            <p:nvPr/>
          </p:nvSpPr>
          <p:spPr>
            <a:xfrm rot="10800000">
              <a:off x="5796137" y="4096495"/>
              <a:ext cx="690376" cy="340616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93" name="右彎箭號 792"/>
            <p:cNvSpPr/>
            <p:nvPr/>
          </p:nvSpPr>
          <p:spPr>
            <a:xfrm rot="10800000" flipH="1" flipV="1">
              <a:off x="3707903" y="4149080"/>
              <a:ext cx="936105" cy="720080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94" name="右彎箭號 793"/>
            <p:cNvSpPr/>
            <p:nvPr/>
          </p:nvSpPr>
          <p:spPr>
            <a:xfrm rot="16200000" flipH="1" flipV="1">
              <a:off x="8100391" y="4149081"/>
              <a:ext cx="648074" cy="648072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95" name="右彎箭號 794"/>
            <p:cNvSpPr/>
            <p:nvPr/>
          </p:nvSpPr>
          <p:spPr>
            <a:xfrm flipH="1" flipV="1">
              <a:off x="8028384" y="5229200"/>
              <a:ext cx="648074" cy="792088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96" name="右彎箭號 795"/>
            <p:cNvSpPr/>
            <p:nvPr/>
          </p:nvSpPr>
          <p:spPr>
            <a:xfrm rot="5400000" flipH="1" flipV="1">
              <a:off x="3779912" y="5157192"/>
              <a:ext cx="648072" cy="93610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797" name="加號 796"/>
            <p:cNvSpPr/>
            <p:nvPr/>
          </p:nvSpPr>
          <p:spPr>
            <a:xfrm>
              <a:off x="4475989" y="4412018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98" name="加號 797"/>
            <p:cNvSpPr/>
            <p:nvPr/>
          </p:nvSpPr>
          <p:spPr>
            <a:xfrm>
              <a:off x="6300192" y="436510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799" name="加號 798"/>
            <p:cNvSpPr/>
            <p:nvPr/>
          </p:nvSpPr>
          <p:spPr>
            <a:xfrm>
              <a:off x="8028384" y="4509120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00" name="加號 799"/>
            <p:cNvSpPr/>
            <p:nvPr/>
          </p:nvSpPr>
          <p:spPr>
            <a:xfrm>
              <a:off x="7812360" y="544522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01" name="加號 800"/>
            <p:cNvSpPr/>
            <p:nvPr/>
          </p:nvSpPr>
          <p:spPr>
            <a:xfrm>
              <a:off x="5580112" y="544522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02" name="加號 801"/>
            <p:cNvSpPr/>
            <p:nvPr/>
          </p:nvSpPr>
          <p:spPr>
            <a:xfrm>
              <a:off x="3971933" y="5229200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03" name="減號 802"/>
            <p:cNvSpPr/>
            <p:nvPr/>
          </p:nvSpPr>
          <p:spPr>
            <a:xfrm>
              <a:off x="4644008" y="5445224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04" name="減號 803"/>
            <p:cNvSpPr/>
            <p:nvPr/>
          </p:nvSpPr>
          <p:spPr>
            <a:xfrm>
              <a:off x="7452320" y="4293096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grpSp>
        <p:nvGrpSpPr>
          <p:cNvPr id="805" name="群組 111"/>
          <p:cNvGrpSpPr/>
          <p:nvPr/>
        </p:nvGrpSpPr>
        <p:grpSpPr>
          <a:xfrm>
            <a:off x="357158" y="1142984"/>
            <a:ext cx="5072098" cy="2066629"/>
            <a:chOff x="357158" y="1142984"/>
            <a:chExt cx="5072098" cy="2066629"/>
          </a:xfrm>
        </p:grpSpPr>
        <p:sp>
          <p:nvSpPr>
            <p:cNvPr id="806" name="圓角矩形 805"/>
            <p:cNvSpPr/>
            <p:nvPr/>
          </p:nvSpPr>
          <p:spPr>
            <a:xfrm>
              <a:off x="2401435" y="2176299"/>
              <a:ext cx="876474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客戶滿意度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07" name="圓角矩形 806"/>
            <p:cNvSpPr/>
            <p:nvPr/>
          </p:nvSpPr>
          <p:spPr>
            <a:xfrm>
              <a:off x="1524961" y="1299547"/>
              <a:ext cx="717115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業績成長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08" name="圓角矩形 807"/>
            <p:cNvSpPr/>
            <p:nvPr/>
          </p:nvSpPr>
          <p:spPr>
            <a:xfrm>
              <a:off x="1445281" y="2990425"/>
              <a:ext cx="756956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服務能力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09" name="圓角矩形 808"/>
            <p:cNvSpPr/>
            <p:nvPr/>
          </p:nvSpPr>
          <p:spPr>
            <a:xfrm>
              <a:off x="568806" y="1800548"/>
              <a:ext cx="726631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營業獲利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10" name="圓角矩形 809"/>
            <p:cNvSpPr/>
            <p:nvPr/>
          </p:nvSpPr>
          <p:spPr>
            <a:xfrm>
              <a:off x="357158" y="2426799"/>
              <a:ext cx="1075673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改善服務資源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11" name="圓角矩形 810"/>
            <p:cNvSpPr/>
            <p:nvPr/>
          </p:nvSpPr>
          <p:spPr>
            <a:xfrm>
              <a:off x="3437269" y="1330859"/>
              <a:ext cx="717115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服務品質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12" name="圓角矩形 811"/>
            <p:cNvSpPr/>
            <p:nvPr/>
          </p:nvSpPr>
          <p:spPr>
            <a:xfrm>
              <a:off x="4234064" y="1831860"/>
              <a:ext cx="1035833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客戶管理問題</a:t>
              </a:r>
              <a:endParaRPr lang="en-US" altLang="zh-TW" sz="8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13" name="圓角矩形 812"/>
            <p:cNvSpPr/>
            <p:nvPr/>
          </p:nvSpPr>
          <p:spPr>
            <a:xfrm>
              <a:off x="4273904" y="2458112"/>
              <a:ext cx="717115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800" b="1" dirty="0" smtClean="0">
                  <a:latin typeface="標楷體" pitchFamily="65" charset="-120"/>
                  <a:ea typeface="標楷體" pitchFamily="65" charset="-120"/>
                </a:rPr>
                <a:t>客服人力</a:t>
              </a:r>
              <a:endParaRPr lang="zh-TW" altLang="en-US" sz="8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14" name="右彎箭號 813"/>
            <p:cNvSpPr/>
            <p:nvPr/>
          </p:nvSpPr>
          <p:spPr>
            <a:xfrm flipH="1">
              <a:off x="2281916" y="1330859"/>
              <a:ext cx="478077" cy="81412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15" name="右彎箭號 814"/>
            <p:cNvSpPr/>
            <p:nvPr/>
          </p:nvSpPr>
          <p:spPr>
            <a:xfrm rot="16200000" flipH="1">
              <a:off x="933640" y="1186442"/>
              <a:ext cx="393317" cy="709645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16" name="向下箭號 815"/>
            <p:cNvSpPr/>
            <p:nvPr/>
          </p:nvSpPr>
          <p:spPr>
            <a:xfrm>
              <a:off x="775475" y="2058686"/>
              <a:ext cx="228292" cy="34443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17" name="右彎箭號 816"/>
            <p:cNvSpPr/>
            <p:nvPr/>
          </p:nvSpPr>
          <p:spPr>
            <a:xfrm rot="10800000" flipH="1">
              <a:off x="827765" y="2645988"/>
              <a:ext cx="478077" cy="53231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18" name="右彎箭號 817"/>
            <p:cNvSpPr/>
            <p:nvPr/>
          </p:nvSpPr>
          <p:spPr>
            <a:xfrm rot="5400000" flipH="1">
              <a:off x="2185043" y="2532199"/>
              <a:ext cx="751502" cy="47807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19" name="加號 818"/>
            <p:cNvSpPr/>
            <p:nvPr/>
          </p:nvSpPr>
          <p:spPr>
            <a:xfrm>
              <a:off x="2122557" y="1487423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20" name="加號 819"/>
            <p:cNvSpPr/>
            <p:nvPr/>
          </p:nvSpPr>
          <p:spPr>
            <a:xfrm>
              <a:off x="984634" y="1550047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21" name="加號 820"/>
            <p:cNvSpPr/>
            <p:nvPr/>
          </p:nvSpPr>
          <p:spPr>
            <a:xfrm>
              <a:off x="1086723" y="2176299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22" name="加號 821"/>
            <p:cNvSpPr/>
            <p:nvPr/>
          </p:nvSpPr>
          <p:spPr>
            <a:xfrm>
              <a:off x="1246082" y="2771238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23" name="加號 822"/>
            <p:cNvSpPr/>
            <p:nvPr/>
          </p:nvSpPr>
          <p:spPr>
            <a:xfrm>
              <a:off x="2242076" y="2395487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24" name="向下箭號 823"/>
            <p:cNvSpPr/>
            <p:nvPr/>
          </p:nvSpPr>
          <p:spPr>
            <a:xfrm rot="10800000">
              <a:off x="4523689" y="2051049"/>
              <a:ext cx="228292" cy="344439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25" name="右彎箭號 824"/>
            <p:cNvSpPr/>
            <p:nvPr/>
          </p:nvSpPr>
          <p:spPr>
            <a:xfrm rot="16200000" flipH="1">
              <a:off x="2722880" y="1510277"/>
              <a:ext cx="751502" cy="51791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26" name="右彎箭號 825"/>
            <p:cNvSpPr/>
            <p:nvPr/>
          </p:nvSpPr>
          <p:spPr>
            <a:xfrm flipH="1">
              <a:off x="4234064" y="1330859"/>
              <a:ext cx="478077" cy="438376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27" name="右彎箭號 826"/>
            <p:cNvSpPr/>
            <p:nvPr/>
          </p:nvSpPr>
          <p:spPr>
            <a:xfrm rot="10800000" flipH="1">
              <a:off x="2919353" y="2426799"/>
              <a:ext cx="478077" cy="78281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28" name="右彎箭號 827"/>
            <p:cNvSpPr/>
            <p:nvPr/>
          </p:nvSpPr>
          <p:spPr>
            <a:xfrm rot="5400000" flipH="1">
              <a:off x="4278098" y="2673106"/>
              <a:ext cx="469689" cy="478077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29" name="加號 828"/>
            <p:cNvSpPr/>
            <p:nvPr/>
          </p:nvSpPr>
          <p:spPr>
            <a:xfrm>
              <a:off x="3277910" y="2833863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30" name="加號 829"/>
            <p:cNvSpPr/>
            <p:nvPr/>
          </p:nvSpPr>
          <p:spPr>
            <a:xfrm>
              <a:off x="4194224" y="2677300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31" name="加號 830"/>
            <p:cNvSpPr/>
            <p:nvPr/>
          </p:nvSpPr>
          <p:spPr>
            <a:xfrm>
              <a:off x="4194224" y="2019736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32" name="加號 831"/>
            <p:cNvSpPr/>
            <p:nvPr/>
          </p:nvSpPr>
          <p:spPr>
            <a:xfrm>
              <a:off x="3118550" y="1957111"/>
              <a:ext cx="278878" cy="219188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33" name="減號 832"/>
            <p:cNvSpPr/>
            <p:nvPr/>
          </p:nvSpPr>
          <p:spPr>
            <a:xfrm>
              <a:off x="4114545" y="1497351"/>
              <a:ext cx="278878" cy="250501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34" name="向下箭號 833"/>
            <p:cNvSpPr/>
            <p:nvPr/>
          </p:nvSpPr>
          <p:spPr>
            <a:xfrm>
              <a:off x="4971380" y="1362172"/>
              <a:ext cx="228292" cy="43837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35" name="圓角矩形 834"/>
            <p:cNvSpPr/>
            <p:nvPr/>
          </p:nvSpPr>
          <p:spPr>
            <a:xfrm>
              <a:off x="4712141" y="1142984"/>
              <a:ext cx="717115" cy="1878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b="1" dirty="0" smtClean="0">
                  <a:latin typeface="標楷體" pitchFamily="65" charset="-120"/>
                  <a:ea typeface="標楷體" pitchFamily="65" charset="-120"/>
                </a:rPr>
                <a:t>KM</a:t>
              </a:r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推行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36" name="減號 835"/>
            <p:cNvSpPr/>
            <p:nvPr/>
          </p:nvSpPr>
          <p:spPr>
            <a:xfrm>
              <a:off x="5150378" y="1649751"/>
              <a:ext cx="278878" cy="250501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grpSp>
        <p:nvGrpSpPr>
          <p:cNvPr id="837" name="群組 54"/>
          <p:cNvGrpSpPr/>
          <p:nvPr/>
        </p:nvGrpSpPr>
        <p:grpSpPr>
          <a:xfrm>
            <a:off x="395536" y="1124744"/>
            <a:ext cx="6984776" cy="2952327"/>
            <a:chOff x="395536" y="1124744"/>
            <a:chExt cx="6984776" cy="2952327"/>
          </a:xfrm>
        </p:grpSpPr>
        <p:sp>
          <p:nvSpPr>
            <p:cNvPr id="838" name="圓角矩形 837"/>
            <p:cNvSpPr/>
            <p:nvPr/>
          </p:nvSpPr>
          <p:spPr>
            <a:xfrm>
              <a:off x="3210706" y="2600908"/>
              <a:ext cx="1206991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客戶滿意度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39" name="圓角矩形 838"/>
            <p:cNvSpPr/>
            <p:nvPr/>
          </p:nvSpPr>
          <p:spPr>
            <a:xfrm>
              <a:off x="2003715" y="1348405"/>
              <a:ext cx="987538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業績成長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0" name="圓角矩形 839"/>
            <p:cNvSpPr/>
            <p:nvPr/>
          </p:nvSpPr>
          <p:spPr>
            <a:xfrm>
              <a:off x="1893988" y="3763946"/>
              <a:ext cx="1042402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服務能力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1" name="圓角矩形 840"/>
            <p:cNvSpPr/>
            <p:nvPr/>
          </p:nvSpPr>
          <p:spPr>
            <a:xfrm>
              <a:off x="686996" y="2064121"/>
              <a:ext cx="1000642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營業獲利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2" name="圓角矩形 841"/>
            <p:cNvSpPr/>
            <p:nvPr/>
          </p:nvSpPr>
          <p:spPr>
            <a:xfrm>
              <a:off x="395536" y="2958766"/>
              <a:ext cx="1481307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改善服務資源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3" name="圓角矩形 842"/>
            <p:cNvSpPr/>
            <p:nvPr/>
          </p:nvSpPr>
          <p:spPr>
            <a:xfrm>
              <a:off x="4637151" y="1393137"/>
              <a:ext cx="987538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服務品質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4" name="圓角矩形 843"/>
            <p:cNvSpPr/>
            <p:nvPr/>
          </p:nvSpPr>
          <p:spPr>
            <a:xfrm>
              <a:off x="5734415" y="2108853"/>
              <a:ext cx="1426444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客戶管理問題</a:t>
              </a:r>
              <a:endParaRPr lang="en-US" altLang="zh-TW" sz="1200" b="1" dirty="0" smtClean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5" name="圓角矩形 844"/>
            <p:cNvSpPr/>
            <p:nvPr/>
          </p:nvSpPr>
          <p:spPr>
            <a:xfrm>
              <a:off x="5789279" y="3003498"/>
              <a:ext cx="987538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客服人力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46" name="右彎箭號 845"/>
            <p:cNvSpPr/>
            <p:nvPr/>
          </p:nvSpPr>
          <p:spPr>
            <a:xfrm flipH="1">
              <a:off x="3046116" y="1393137"/>
              <a:ext cx="658359" cy="1163038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47" name="右彎箭號 846"/>
            <p:cNvSpPr/>
            <p:nvPr/>
          </p:nvSpPr>
          <p:spPr>
            <a:xfrm rot="16200000" flipH="1">
              <a:off x="1179285" y="1205091"/>
              <a:ext cx="561881" cy="977251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48" name="向下箭號 847"/>
            <p:cNvSpPr/>
            <p:nvPr/>
          </p:nvSpPr>
          <p:spPr>
            <a:xfrm>
              <a:off x="971600" y="2432889"/>
              <a:ext cx="314380" cy="492055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49" name="右彎箭號 848"/>
            <p:cNvSpPr/>
            <p:nvPr/>
          </p:nvSpPr>
          <p:spPr>
            <a:xfrm rot="10800000" flipH="1">
              <a:off x="1043608" y="3271892"/>
              <a:ext cx="658359" cy="760448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50" name="右彎箭號 849"/>
            <p:cNvSpPr/>
            <p:nvPr/>
          </p:nvSpPr>
          <p:spPr>
            <a:xfrm rot="5400000" flipH="1">
              <a:off x="2893372" y="3121641"/>
              <a:ext cx="1073574" cy="658359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51" name="加號 850"/>
            <p:cNvSpPr/>
            <p:nvPr/>
          </p:nvSpPr>
          <p:spPr>
            <a:xfrm>
              <a:off x="2826663" y="1616799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52" name="加號 851"/>
            <p:cNvSpPr/>
            <p:nvPr/>
          </p:nvSpPr>
          <p:spPr>
            <a:xfrm>
              <a:off x="1259632" y="1706263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53" name="加號 852"/>
            <p:cNvSpPr/>
            <p:nvPr/>
          </p:nvSpPr>
          <p:spPr>
            <a:xfrm>
              <a:off x="1400219" y="2600908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54" name="加號 853"/>
            <p:cNvSpPr/>
            <p:nvPr/>
          </p:nvSpPr>
          <p:spPr>
            <a:xfrm>
              <a:off x="1619672" y="3450821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55" name="加號 854"/>
            <p:cNvSpPr/>
            <p:nvPr/>
          </p:nvSpPr>
          <p:spPr>
            <a:xfrm>
              <a:off x="2991253" y="291403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56" name="向下箭號 855"/>
            <p:cNvSpPr/>
            <p:nvPr/>
          </p:nvSpPr>
          <p:spPr>
            <a:xfrm rot="10800000">
              <a:off x="6133258" y="2421979"/>
              <a:ext cx="314380" cy="492055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57" name="右彎箭號 856"/>
            <p:cNvSpPr/>
            <p:nvPr/>
          </p:nvSpPr>
          <p:spPr>
            <a:xfrm rot="16200000" flipH="1">
              <a:off x="3634026" y="1662778"/>
              <a:ext cx="1073574" cy="713222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58" name="右彎箭號 857"/>
            <p:cNvSpPr/>
            <p:nvPr/>
          </p:nvSpPr>
          <p:spPr>
            <a:xfrm flipH="1">
              <a:off x="5734416" y="1393137"/>
              <a:ext cx="658359" cy="626251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59" name="右彎箭號 858"/>
            <p:cNvSpPr/>
            <p:nvPr/>
          </p:nvSpPr>
          <p:spPr>
            <a:xfrm rot="10800000" flipH="1">
              <a:off x="3923929" y="2958766"/>
              <a:ext cx="658359" cy="1118305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60" name="右彎箭號 859"/>
            <p:cNvSpPr/>
            <p:nvPr/>
          </p:nvSpPr>
          <p:spPr>
            <a:xfrm rot="5400000" flipH="1">
              <a:off x="5782966" y="3322936"/>
              <a:ext cx="670984" cy="658359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61" name="加號 860"/>
            <p:cNvSpPr/>
            <p:nvPr/>
          </p:nvSpPr>
          <p:spPr>
            <a:xfrm>
              <a:off x="4417698" y="3540285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62" name="加號 861"/>
            <p:cNvSpPr/>
            <p:nvPr/>
          </p:nvSpPr>
          <p:spPr>
            <a:xfrm>
              <a:off x="5679552" y="331662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63" name="加號 862"/>
            <p:cNvSpPr/>
            <p:nvPr/>
          </p:nvSpPr>
          <p:spPr>
            <a:xfrm>
              <a:off x="5679552" y="2377247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64" name="加號 863"/>
            <p:cNvSpPr/>
            <p:nvPr/>
          </p:nvSpPr>
          <p:spPr>
            <a:xfrm>
              <a:off x="4198244" y="2287782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65" name="減號 864"/>
            <p:cNvSpPr/>
            <p:nvPr/>
          </p:nvSpPr>
          <p:spPr>
            <a:xfrm>
              <a:off x="5569826" y="1630982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66" name="向下箭號 865"/>
            <p:cNvSpPr/>
            <p:nvPr/>
          </p:nvSpPr>
          <p:spPr>
            <a:xfrm>
              <a:off x="6749772" y="1437870"/>
              <a:ext cx="314380" cy="626251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67" name="圓角矩形 866"/>
            <p:cNvSpPr/>
            <p:nvPr/>
          </p:nvSpPr>
          <p:spPr>
            <a:xfrm>
              <a:off x="6392774" y="1124744"/>
              <a:ext cx="987538" cy="26839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b="1" dirty="0" smtClean="0">
                  <a:latin typeface="標楷體" pitchFamily="65" charset="-120"/>
                  <a:ea typeface="標楷體" pitchFamily="65" charset="-120"/>
                </a:rPr>
                <a:t>KM</a:t>
              </a:r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推行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68" name="群組 55"/>
          <p:cNvGrpSpPr/>
          <p:nvPr/>
        </p:nvGrpSpPr>
        <p:grpSpPr>
          <a:xfrm>
            <a:off x="3224422" y="3808679"/>
            <a:ext cx="5884082" cy="2212609"/>
            <a:chOff x="3224422" y="3808679"/>
            <a:chExt cx="5884082" cy="2212609"/>
          </a:xfrm>
        </p:grpSpPr>
        <p:sp>
          <p:nvSpPr>
            <p:cNvPr id="869" name="圓角矩形 868"/>
            <p:cNvSpPr/>
            <p:nvPr/>
          </p:nvSpPr>
          <p:spPr>
            <a:xfrm>
              <a:off x="4692014" y="3808679"/>
              <a:ext cx="987538" cy="55642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新客戶數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70" name="圓角矩形 869"/>
            <p:cNvSpPr/>
            <p:nvPr/>
          </p:nvSpPr>
          <p:spPr>
            <a:xfrm>
              <a:off x="4664582" y="5752680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新客源流失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71" name="圓角矩形 870"/>
            <p:cNvSpPr/>
            <p:nvPr/>
          </p:nvSpPr>
          <p:spPr>
            <a:xfrm>
              <a:off x="6588224" y="4077072"/>
              <a:ext cx="1368152" cy="2880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對手新占率減少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72" name="圓角矩形 871"/>
            <p:cNvSpPr/>
            <p:nvPr/>
          </p:nvSpPr>
          <p:spPr>
            <a:xfrm>
              <a:off x="3224422" y="4960807"/>
              <a:ext cx="1131554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調降產品價格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73" name="圓角矩形 872"/>
            <p:cNvSpPr/>
            <p:nvPr/>
          </p:nvSpPr>
          <p:spPr>
            <a:xfrm>
              <a:off x="6660232" y="5752680"/>
              <a:ext cx="1296144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對手吸引新客源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74" name="圓角矩形 873"/>
            <p:cNvSpPr/>
            <p:nvPr/>
          </p:nvSpPr>
          <p:spPr>
            <a:xfrm>
              <a:off x="8120966" y="4869160"/>
              <a:ext cx="987538" cy="26839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200" b="1" dirty="0" smtClean="0">
                  <a:latin typeface="標楷體" pitchFamily="65" charset="-120"/>
                  <a:ea typeface="標楷體" pitchFamily="65" charset="-120"/>
                </a:rPr>
                <a:t>對手降價</a:t>
              </a:r>
              <a:endParaRPr lang="zh-TW" altLang="en-US" sz="1200" b="1"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75" name="向下箭號 874"/>
            <p:cNvSpPr/>
            <p:nvPr/>
          </p:nvSpPr>
          <p:spPr>
            <a:xfrm>
              <a:off x="5004048" y="4437112"/>
              <a:ext cx="288032" cy="122413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76" name="向下箭號 875"/>
            <p:cNvSpPr/>
            <p:nvPr/>
          </p:nvSpPr>
          <p:spPr>
            <a:xfrm flipH="1" flipV="1">
              <a:off x="7164288" y="4437112"/>
              <a:ext cx="288032" cy="1224136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77" name="向左箭號 876"/>
            <p:cNvSpPr/>
            <p:nvPr/>
          </p:nvSpPr>
          <p:spPr>
            <a:xfrm>
              <a:off x="5825840" y="5680672"/>
              <a:ext cx="690376" cy="340616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8" name="向左箭號 877"/>
            <p:cNvSpPr/>
            <p:nvPr/>
          </p:nvSpPr>
          <p:spPr>
            <a:xfrm rot="10800000">
              <a:off x="5796137" y="4096495"/>
              <a:ext cx="690376" cy="340616"/>
            </a:xfrm>
            <a:prstGeom prst="lef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79" name="右彎箭號 878"/>
            <p:cNvSpPr/>
            <p:nvPr/>
          </p:nvSpPr>
          <p:spPr>
            <a:xfrm rot="10800000" flipH="1" flipV="1">
              <a:off x="3707903" y="4149080"/>
              <a:ext cx="936105" cy="720080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80" name="右彎箭號 879"/>
            <p:cNvSpPr/>
            <p:nvPr/>
          </p:nvSpPr>
          <p:spPr>
            <a:xfrm rot="16200000" flipH="1" flipV="1">
              <a:off x="8100391" y="4149081"/>
              <a:ext cx="648074" cy="648072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81" name="右彎箭號 880"/>
            <p:cNvSpPr/>
            <p:nvPr/>
          </p:nvSpPr>
          <p:spPr>
            <a:xfrm flipH="1" flipV="1">
              <a:off x="8028384" y="5229200"/>
              <a:ext cx="648074" cy="792088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82" name="右彎箭號 881"/>
            <p:cNvSpPr/>
            <p:nvPr/>
          </p:nvSpPr>
          <p:spPr>
            <a:xfrm rot="5400000" flipH="1" flipV="1">
              <a:off x="3779912" y="5157192"/>
              <a:ext cx="648072" cy="936104"/>
            </a:xfrm>
            <a:prstGeom prst="ben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883" name="加號 882"/>
            <p:cNvSpPr/>
            <p:nvPr/>
          </p:nvSpPr>
          <p:spPr>
            <a:xfrm>
              <a:off x="4475989" y="4412018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84" name="加號 883"/>
            <p:cNvSpPr/>
            <p:nvPr/>
          </p:nvSpPr>
          <p:spPr>
            <a:xfrm>
              <a:off x="6300192" y="436510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85" name="加號 884"/>
            <p:cNvSpPr/>
            <p:nvPr/>
          </p:nvSpPr>
          <p:spPr>
            <a:xfrm>
              <a:off x="8028384" y="4509120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86" name="加號 885"/>
            <p:cNvSpPr/>
            <p:nvPr/>
          </p:nvSpPr>
          <p:spPr>
            <a:xfrm>
              <a:off x="7812360" y="544522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87" name="加號 886"/>
            <p:cNvSpPr/>
            <p:nvPr/>
          </p:nvSpPr>
          <p:spPr>
            <a:xfrm>
              <a:off x="5580112" y="5445224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88" name="加號 887"/>
            <p:cNvSpPr/>
            <p:nvPr/>
          </p:nvSpPr>
          <p:spPr>
            <a:xfrm>
              <a:off x="3971933" y="5229200"/>
              <a:ext cx="384043" cy="313126"/>
            </a:xfrm>
            <a:prstGeom prst="mathPl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89" name="減號 888"/>
            <p:cNvSpPr/>
            <p:nvPr/>
          </p:nvSpPr>
          <p:spPr>
            <a:xfrm>
              <a:off x="4644008" y="5445224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  <p:sp>
          <p:nvSpPr>
            <p:cNvPr id="890" name="減號 889"/>
            <p:cNvSpPr/>
            <p:nvPr/>
          </p:nvSpPr>
          <p:spPr>
            <a:xfrm>
              <a:off x="7452320" y="4293096"/>
              <a:ext cx="384043" cy="357858"/>
            </a:xfrm>
            <a:prstGeom prst="mathMinus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200"/>
            </a:p>
          </p:txBody>
        </p:sp>
      </p:grpSp>
      <p:sp>
        <p:nvSpPr>
          <p:cNvPr id="891" name="迴轉箭號 890"/>
          <p:cNvSpPr/>
          <p:nvPr/>
        </p:nvSpPr>
        <p:spPr>
          <a:xfrm rot="16200000">
            <a:off x="-18257" y="2079103"/>
            <a:ext cx="3240361" cy="3059832"/>
          </a:xfrm>
          <a:prstGeom prst="uturnArrow">
            <a:avLst>
              <a:gd name="adj1" fmla="val 5391"/>
              <a:gd name="adj2" fmla="val 6154"/>
              <a:gd name="adj3" fmla="val 8481"/>
              <a:gd name="adj4" fmla="val 0"/>
              <a:gd name="adj5" fmla="val 1935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92" name="減號 891"/>
          <p:cNvSpPr/>
          <p:nvPr/>
        </p:nvSpPr>
        <p:spPr>
          <a:xfrm>
            <a:off x="395536" y="2276872"/>
            <a:ext cx="384043" cy="357858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  <p:sp>
        <p:nvSpPr>
          <p:cNvPr id="893" name="矩形圖說文字 892"/>
          <p:cNvSpPr/>
          <p:nvPr/>
        </p:nvSpPr>
        <p:spPr>
          <a:xfrm>
            <a:off x="683568" y="5373216"/>
            <a:ext cx="2520280" cy="648072"/>
          </a:xfrm>
          <a:prstGeom prst="wedgeRectCallout">
            <a:avLst>
              <a:gd name="adj1" fmla="val 72621"/>
              <a:gd name="adj2" fmla="val 5286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面臨的挑戰：</a:t>
            </a:r>
            <a:r>
              <a:rPr lang="en-US" altLang="zh-TW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醫療平台的產業紅海薄利卻不一定多銷的惡性循環</a:t>
            </a:r>
            <a:endParaRPr lang="zh-TW" altLang="en-US" sz="1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94" name="矩形圖說文字 893"/>
          <p:cNvSpPr/>
          <p:nvPr/>
        </p:nvSpPr>
        <p:spPr>
          <a:xfrm>
            <a:off x="7020272" y="2564904"/>
            <a:ext cx="1872208" cy="576064"/>
          </a:xfrm>
          <a:prstGeom prst="wedgeRectCallout">
            <a:avLst>
              <a:gd name="adj1" fmla="val -74351"/>
              <a:gd name="adj2" fmla="val -2102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成立</a:t>
            </a:r>
            <a:r>
              <a:rPr lang="en-US" altLang="zh-TW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Call Center</a:t>
            </a:r>
            <a:br>
              <a:rPr lang="en-US" altLang="zh-TW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120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有效解決業績成長上限</a:t>
            </a:r>
          </a:p>
        </p:txBody>
      </p:sp>
      <p:sp>
        <p:nvSpPr>
          <p:cNvPr id="271" name="減號 270"/>
          <p:cNvSpPr/>
          <p:nvPr/>
        </p:nvSpPr>
        <p:spPr>
          <a:xfrm>
            <a:off x="6948264" y="1844824"/>
            <a:ext cx="384043" cy="357858"/>
          </a:xfrm>
          <a:prstGeom prst="mathMinu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00"/>
          </a:p>
        </p:txBody>
      </p:sp>
    </p:spTree>
    <p:custDataLst>
      <p:tags r:id="rId1"/>
    </p:custDataLst>
  </p:cSld>
  <p:clrMapOvr>
    <a:masterClrMapping/>
  </p:clrMapOvr>
  <p:transition advTm="234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350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20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40518E-7 L -0.17709 -0.14223 " pathEditMode="relative" rAng="0" ptsTypes="AA">
                                      <p:cBhvr>
                                        <p:cTn id="216" dur="2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-7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2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8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4500"/>
                            </p:stCondLst>
                            <p:childTnLst>
                              <p:par>
                                <p:cTn id="2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0"/>
                            </p:stCondLst>
                            <p:childTnLst>
                              <p:par>
                                <p:cTn id="2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500"/>
                            </p:stCondLst>
                            <p:childTnLst>
                              <p:par>
                                <p:cTn id="2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000"/>
                            </p:stCondLst>
                            <p:childTnLst>
                              <p:par>
                                <p:cTn id="2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5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000"/>
                            </p:stCondLst>
                            <p:childTnLst>
                              <p:par>
                                <p:cTn id="2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000"/>
                            </p:stCondLst>
                            <p:childTnLst>
                              <p:par>
                                <p:cTn id="2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500"/>
                            </p:stCondLst>
                            <p:childTnLst>
                              <p:par>
                                <p:cTn id="2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000"/>
                            </p:stCondLst>
                            <p:childTnLst>
                              <p:par>
                                <p:cTn id="2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"/>
                            </p:stCondLst>
                            <p:childTnLst>
                              <p:par>
                                <p:cTn id="2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0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3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6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9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2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4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5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46994E-6 L 0.10486 0.05666 " pathEditMode="relative" rAng="0" ptsTypes="AA">
                                      <p:cBhvr>
                                        <p:cTn id="394" dur="2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"/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6" dur="2000" fill="hold"/>
                                        <p:tgtEl>
                                          <p:spTgt spid="805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5"/>
                                            </p:cond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12581E-6 L 0.12309 0.04764 " pathEditMode="relative" rAng="0" ptsTypes="AA">
                                      <p:cBhvr>
                                        <p:cTn id="398" dur="2000" fill="hold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4"/>
                                    </p:animMotion>
                                  </p:childTnLst>
                                </p:cTn>
                              </p:par>
                              <p:par>
                                <p:cTn id="39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782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9"/>
                                            </p:cond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2000"/>
                            </p:stCondLst>
                            <p:childTnLst>
                              <p:par>
                                <p:cTn id="4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2000"/>
                            </p:stCondLst>
                            <p:childTnLst>
                              <p:par>
                                <p:cTn id="4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2000"/>
                            </p:stCondLst>
                            <p:childTnLst>
                              <p:par>
                                <p:cTn id="4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2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2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2600"/>
                            </p:stCondLst>
                            <p:childTnLst>
                              <p:par>
                                <p:cTn id="4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9" dur="500"/>
                                        <p:tgtEl>
                                          <p:spTgt spid="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3100"/>
                            </p:stCondLst>
                            <p:childTnLst>
                              <p:par>
                                <p:cTn id="4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3" dur="5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314" grpId="0" animBg="1"/>
      <p:bldP spid="314" grpId="1" animBg="1"/>
      <p:bldP spid="315" grpId="0" animBg="1"/>
      <p:bldP spid="315" grpId="1" animBg="1"/>
      <p:bldP spid="316" grpId="0" animBg="1"/>
      <p:bldP spid="316" grpId="1" animBg="1"/>
      <p:bldP spid="316" grpId="2" animBg="1"/>
      <p:bldP spid="726" grpId="0" animBg="1"/>
      <p:bldP spid="726" grpId="1" animBg="1"/>
      <p:bldP spid="726" grpId="2" animBg="1"/>
      <p:bldP spid="727" grpId="0" animBg="1"/>
      <p:bldP spid="727" grpId="1" animBg="1"/>
      <p:bldP spid="728" grpId="0" animBg="1"/>
      <p:bldP spid="728" grpId="1" animBg="1"/>
      <p:bldP spid="729" grpId="0" animBg="1"/>
      <p:bldP spid="729" grpId="1" animBg="1"/>
      <p:bldP spid="730" grpId="0" animBg="1"/>
      <p:bldP spid="730" grpId="1" animBg="1"/>
      <p:bldP spid="731" grpId="0" animBg="1"/>
      <p:bldP spid="731" grpId="1" animBg="1"/>
      <p:bldP spid="732" grpId="0" animBg="1"/>
      <p:bldP spid="732" grpId="1" animBg="1"/>
      <p:bldP spid="733" grpId="0" animBg="1"/>
      <p:bldP spid="733" grpId="1" animBg="1"/>
      <p:bldP spid="734" grpId="0" animBg="1"/>
      <p:bldP spid="734" grpId="1" animBg="1"/>
      <p:bldP spid="735" grpId="0" animBg="1"/>
      <p:bldP spid="735" grpId="1" animBg="1"/>
      <p:bldP spid="736" grpId="0" animBg="1"/>
      <p:bldP spid="736" grpId="1" animBg="1"/>
      <p:bldP spid="737" grpId="0" animBg="1"/>
      <p:bldP spid="737" grpId="1" animBg="1"/>
      <p:bldP spid="738" grpId="0" animBg="1"/>
      <p:bldP spid="738" grpId="1" animBg="1"/>
      <p:bldP spid="739" grpId="0" animBg="1"/>
      <p:bldP spid="739" grpId="1" animBg="1"/>
      <p:bldP spid="740" grpId="0" animBg="1"/>
      <p:bldP spid="740" grpId="1" animBg="1"/>
      <p:bldP spid="741" grpId="0" animBg="1"/>
      <p:bldP spid="741" grpId="1" animBg="1"/>
      <p:bldP spid="742" grpId="0" animBg="1"/>
      <p:bldP spid="742" grpId="1" animBg="1"/>
      <p:bldP spid="743" grpId="0" animBg="1"/>
      <p:bldP spid="743" grpId="1" animBg="1"/>
      <p:bldP spid="744" grpId="0" animBg="1"/>
      <p:bldP spid="744" grpId="1" animBg="1"/>
      <p:bldP spid="745" grpId="0" animBg="1"/>
      <p:bldP spid="745" grpId="1" animBg="1"/>
      <p:bldP spid="746" grpId="0" animBg="1"/>
      <p:bldP spid="746" grpId="1" animBg="1"/>
      <p:bldP spid="747" grpId="0" animBg="1"/>
      <p:bldP spid="747" grpId="1" animBg="1"/>
      <p:bldP spid="748" grpId="0" animBg="1"/>
      <p:bldP spid="748" grpId="1" animBg="1"/>
      <p:bldP spid="781" grpId="0" animBg="1"/>
      <p:bldP spid="781" grpId="1" animBg="1"/>
      <p:bldP spid="891" grpId="0" animBg="1"/>
      <p:bldP spid="892" grpId="0" animBg="1" autoUpdateAnimBg="0"/>
      <p:bldP spid="893" grpId="0" animBg="1"/>
      <p:bldP spid="894" grpId="0" animBg="1"/>
      <p:bldP spid="271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2.3|26.1|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9.4|0.6|0.5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3257</TotalTime>
  <Words>3409</Words>
  <Application>Microsoft Office PowerPoint</Application>
  <PresentationFormat>如螢幕大小 (4:3)</PresentationFormat>
  <Paragraphs>985</Paragraphs>
  <Slides>48</Slides>
  <Notes>38</Notes>
  <HiddenSlides>3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49" baseType="lpstr">
      <vt:lpstr>Office 佈景主題</vt:lpstr>
      <vt:lpstr>投影片 1</vt:lpstr>
      <vt:lpstr>Agenda </vt:lpstr>
      <vt:lpstr>展望亞洲科技股份有限公司簡介</vt:lpstr>
      <vt:lpstr>展望公司簡介—服務據點 </vt:lpstr>
      <vt:lpstr>展望公司的願景</vt:lpstr>
      <vt:lpstr>從 願 景 發 想</vt:lpstr>
      <vt:lpstr>技術理論研究參考</vt:lpstr>
      <vt:lpstr>醫管中心知識管理程序</vt:lpstr>
      <vt:lpstr>系統思考分析</vt:lpstr>
      <vt:lpstr>系統思考分析</vt:lpstr>
      <vt:lpstr>系統思考分析：回朔</vt:lpstr>
      <vt:lpstr>系統思考分析：現況與挑戰</vt:lpstr>
      <vt:lpstr>展望公司SWOT分析</vt:lpstr>
      <vt:lpstr>醫務管理定義(1/2)</vt:lpstr>
      <vt:lpstr>醫務管理定義(2/2)</vt:lpstr>
      <vt:lpstr>醫管中心知識管理程序</vt:lpstr>
      <vt:lpstr>系統思考 – 經營醫管服務領域</vt:lpstr>
      <vt:lpstr>SWOT – 經營醫管服務領域</vt:lpstr>
      <vt:lpstr>醫管作業流程現況說明</vt:lpstr>
      <vt:lpstr>醫管作業流程目前面臨的問題</vt:lpstr>
      <vt:lpstr>知識盤點：醫管服務CSF</vt:lpstr>
      <vt:lpstr>知識盤點：CSK</vt:lpstr>
      <vt:lpstr>知識盤點：應有知識列表</vt:lpstr>
      <vt:lpstr>知識盤點：知識屬性</vt:lpstr>
      <vt:lpstr>知識盤點：知識屬性分析</vt:lpstr>
      <vt:lpstr>知識盤點：知識屬性分析</vt:lpstr>
      <vt:lpstr>知識盤點：知識屬性分析</vt:lpstr>
      <vt:lpstr>知識盤點：知識屬性分析</vt:lpstr>
      <vt:lpstr>知識盤點：知識缺口與關鍵知識</vt:lpstr>
      <vt:lpstr>三項推論結果彙總</vt:lpstr>
      <vt:lpstr>知識缺口彙整</vt:lpstr>
      <vt:lpstr>知識缺口的彌補策略-成立醫管部門知識</vt:lpstr>
      <vt:lpstr>知識缺口的彌補策略-醫輔e化平台建置知識</vt:lpstr>
      <vt:lpstr>知識缺口的彌補策略-醫輔e化平台營運知識</vt:lpstr>
      <vt:lpstr>知識缺口的彌補策略-產業經營知識</vt:lpstr>
      <vt:lpstr>知識缺口的彌補策略-行銷管理知識</vt:lpstr>
      <vt:lpstr>醫管中心知識管理程序</vt:lpstr>
      <vt:lpstr>目前醫管作業流程圖</vt:lpstr>
      <vt:lpstr>醫管中心知識管理程序</vt:lpstr>
      <vt:lpstr>客服記錄的呈現</vt:lpstr>
      <vt:lpstr>醫管中心知識管理程序</vt:lpstr>
      <vt:lpstr>平衡計分卡（BSC）四構面之衡量指標</vt:lpstr>
      <vt:lpstr>醫管服務預期成效</vt:lpstr>
      <vt:lpstr>案例總結</vt:lpstr>
      <vt:lpstr>知識管理工具</vt:lpstr>
      <vt:lpstr>結    論</vt:lpstr>
      <vt:lpstr>投影片 47</vt:lpstr>
      <vt:lpstr>花絮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Archon</dc:creator>
  <cp:lastModifiedBy>ARCHON-N</cp:lastModifiedBy>
  <cp:revision>357</cp:revision>
  <dcterms:created xsi:type="dcterms:W3CDTF">2010-05-31T04:42:17Z</dcterms:created>
  <dcterms:modified xsi:type="dcterms:W3CDTF">2010-06-23T10:31:21Z</dcterms:modified>
</cp:coreProperties>
</file>